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1"/>
  </p:notesMasterIdLst>
  <p:sldIdLst>
    <p:sldId id="256" r:id="rId2"/>
    <p:sldId id="257" r:id="rId3"/>
    <p:sldId id="260" r:id="rId4"/>
    <p:sldId id="319" r:id="rId5"/>
    <p:sldId id="336" r:id="rId6"/>
    <p:sldId id="334" r:id="rId7"/>
    <p:sldId id="330" r:id="rId8"/>
    <p:sldId id="335" r:id="rId9"/>
    <p:sldId id="332" r:id="rId10"/>
    <p:sldId id="314" r:id="rId11"/>
    <p:sldId id="318" r:id="rId12"/>
    <p:sldId id="320" r:id="rId13"/>
    <p:sldId id="322" r:id="rId14"/>
    <p:sldId id="317" r:id="rId15"/>
    <p:sldId id="326" r:id="rId16"/>
    <p:sldId id="337" r:id="rId17"/>
    <p:sldId id="324" r:id="rId18"/>
    <p:sldId id="338" r:id="rId19"/>
    <p:sldId id="333" r:id="rId20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bold r:id="rId27"/>
      <p:italic r:id="rId28"/>
      <p:boldItalic r:id="rId29"/>
    </p:embeddedFont>
    <p:embeddedFont>
      <p:font typeface="Space Mono" panose="020B060402020202020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8600"/>
    <a:srgbClr val="954ECA"/>
    <a:srgbClr val="A86ED4"/>
    <a:srgbClr val="E1CCF0"/>
    <a:srgbClr val="F6AD90"/>
    <a:srgbClr val="C4E59F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512852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800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df327020b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df327020b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75887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f327020b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f327020b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956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f327020b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f327020b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1002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df327020b0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df327020b0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37863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943084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2009400" y="868150"/>
            <a:ext cx="5125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00FF"/>
              </a:buClr>
              <a:buSzPts val="4600"/>
              <a:buFont typeface="Space Mono"/>
              <a:buNone/>
              <a:defRPr sz="4600">
                <a:solidFill>
                  <a:srgbClr val="FF00FF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Roboto"/>
              <a:buNone/>
              <a:defRPr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686475"/>
            <a:ext cx="9144000" cy="445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847175" y="15691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Font typeface="Space Mono"/>
              <a:buNone/>
              <a:defRPr sz="3300"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288325" y="2531525"/>
            <a:ext cx="7716000" cy="269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23" name="Google Shape;23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94272" y="1188875"/>
            <a:ext cx="411959" cy="13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8863" y="141238"/>
            <a:ext cx="22002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7013" y="331738"/>
            <a:ext cx="13239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 1">
  <p:cSld name="TITLE_AND_BODY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/>
          <p:nvPr/>
        </p:nvSpPr>
        <p:spPr>
          <a:xfrm>
            <a:off x="0" y="686475"/>
            <a:ext cx="9144000" cy="445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603750" y="1569150"/>
            <a:ext cx="8763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300"/>
              <a:buFont typeface="Space Mono"/>
              <a:buNone/>
              <a:defRPr sz="3300"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39350" y="2531525"/>
            <a:ext cx="7565100" cy="2699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03738" y="72588"/>
            <a:ext cx="2200275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1888" y="263088"/>
            <a:ext cx="1323975" cy="8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EC3B97"/>
              </a:buClr>
              <a:buSzPts val="4200"/>
              <a:buFont typeface="Space Mono"/>
              <a:buNone/>
              <a:defRPr sz="4200">
                <a:solidFill>
                  <a:srgbClr val="EC3B97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ubTitle" idx="1"/>
          </p:nvPr>
        </p:nvSpPr>
        <p:spPr>
          <a:xfrm>
            <a:off x="265500" y="3063950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Space Mono"/>
              <a:buNone/>
              <a:defRPr sz="2100">
                <a:solidFill>
                  <a:schemeClr val="lt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1pPr>
            <a:lvl2pPr marL="914400" lvl="1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2pPr>
            <a:lvl3pPr marL="1371600" lvl="2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3pPr>
            <a:lvl4pPr marL="1828800" lvl="3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4pPr>
            <a:lvl5pPr marL="2286000" lvl="4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5pPr>
            <a:lvl6pPr marL="2743200" lvl="5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6pPr>
            <a:lvl7pPr marL="3200400" lvl="6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●"/>
              <a:defRPr>
                <a:latin typeface="Roboto Light"/>
                <a:ea typeface="Roboto Light"/>
                <a:cs typeface="Roboto Light"/>
                <a:sym typeface="Roboto Light"/>
              </a:defRPr>
            </a:lvl7pPr>
            <a:lvl8pPr marL="3657600" lvl="7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○"/>
              <a:defRPr>
                <a:latin typeface="Roboto Light"/>
                <a:ea typeface="Roboto Light"/>
                <a:cs typeface="Roboto Light"/>
                <a:sym typeface="Roboto Light"/>
              </a:defRPr>
            </a:lvl8pPr>
            <a:lvl9pPr marL="4114800" lvl="8" indent="-3175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Light"/>
              <a:buChar char="■"/>
              <a:defRPr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5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rinazhyga/RabbitMqSummit2021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linkedin.com/in/maryna-zhygadlo/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github.com/marinazhyga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ctrTitle"/>
          </p:nvPr>
        </p:nvSpPr>
        <p:spPr>
          <a:xfrm>
            <a:off x="5025400" y="868100"/>
            <a:ext cx="36351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i="1" dirty="0"/>
              <a:t>TUESDAY-</a:t>
            </a:r>
            <a:endParaRPr sz="3500" b="1" i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i="1" dirty="0"/>
              <a:t>WEDNESDAY JULY 13-14</a:t>
            </a:r>
            <a:endParaRPr sz="3500" b="1" i="1" dirty="0"/>
          </a:p>
        </p:txBody>
      </p:sp>
      <p:pic>
        <p:nvPicPr>
          <p:cNvPr id="64" name="Google Shape;64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50" y="841913"/>
            <a:ext cx="3790950" cy="210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50" y="1080025"/>
            <a:ext cx="2524125" cy="1628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0"/>
          <p:cNvSpPr txBox="1"/>
          <p:nvPr/>
        </p:nvSpPr>
        <p:spPr>
          <a:xfrm>
            <a:off x="646350" y="3103275"/>
            <a:ext cx="31575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500" b="1" i="1" dirty="0">
                <a:solidFill>
                  <a:srgbClr val="00EDA6"/>
                </a:solidFill>
                <a:latin typeface="Space Mono"/>
                <a:ea typeface="Space Mono"/>
                <a:cs typeface="Space Mono"/>
                <a:sym typeface="Space Mono"/>
              </a:rPr>
              <a:t>ORGANISERS</a:t>
            </a:r>
            <a:endParaRPr sz="3500" b="1" i="1" dirty="0">
              <a:solidFill>
                <a:srgbClr val="00EDA6"/>
              </a:solidFill>
              <a:latin typeface="Space Mono"/>
              <a:ea typeface="Space Mono"/>
              <a:cs typeface="Space Mono"/>
              <a:sym typeface="Space Mono"/>
            </a:endParaRPr>
          </a:p>
        </p:txBody>
      </p:sp>
      <p:pic>
        <p:nvPicPr>
          <p:cNvPr id="67" name="Google Shape;6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4025" y="3908625"/>
            <a:ext cx="2397976" cy="7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500" y="3783363"/>
            <a:ext cx="1519770" cy="103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401" y="3073125"/>
            <a:ext cx="3800475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0"/>
          <p:cNvSpPr txBox="1"/>
          <p:nvPr/>
        </p:nvSpPr>
        <p:spPr>
          <a:xfrm>
            <a:off x="5228750" y="3401625"/>
            <a:ext cx="2791800" cy="14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 i="1" dirty="0">
                <a:solidFill>
                  <a:srgbClr val="1FED95"/>
                </a:solidFill>
                <a:latin typeface="Space Mono"/>
                <a:ea typeface="Space Mono"/>
                <a:cs typeface="Space Mono"/>
                <a:sym typeface="Space Mono"/>
              </a:rPr>
              <a:t>•virtual event•</a:t>
            </a:r>
            <a:endParaRPr sz="3000" b="1" i="1" dirty="0">
              <a:solidFill>
                <a:srgbClr val="1FED95"/>
              </a:solidFill>
              <a:latin typeface="Space Mono"/>
              <a:ea typeface="Space Mono"/>
              <a:cs typeface="Space Mono"/>
              <a:sym typeface="Space Mon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2009399" y="868150"/>
            <a:ext cx="5325971" cy="2735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 i="1" dirty="0"/>
              <a:t>What are the use cases</a:t>
            </a:r>
            <a:r>
              <a:rPr lang="ru-RU" sz="4500" b="1" i="1" dirty="0"/>
              <a:t>?</a:t>
            </a:r>
            <a:endParaRPr sz="4500" b="1" i="1" dirty="0"/>
          </a:p>
        </p:txBody>
      </p:sp>
    </p:spTree>
    <p:extLst>
      <p:ext uri="{BB962C8B-B14F-4D97-AF65-F5344CB8AC3E}">
        <p14:creationId xmlns:p14="http://schemas.microsoft.com/office/powerpoint/2010/main" val="293817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ACDF-5159-4A06-89CD-579A13B6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134" y="96697"/>
            <a:ext cx="6392866" cy="572700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Accumulate data from edges</a:t>
            </a:r>
            <a:endParaRPr lang="LID4096" sz="2800" b="1" i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7D359-0AAD-4A78-936D-7C38BF41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02" y="1316487"/>
            <a:ext cx="1240491" cy="106486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380EDAA-A586-43C0-9FB0-8159B32688D7}"/>
              </a:ext>
            </a:extLst>
          </p:cNvPr>
          <p:cNvGrpSpPr/>
          <p:nvPr/>
        </p:nvGrpSpPr>
        <p:grpSpPr>
          <a:xfrm>
            <a:off x="567775" y="3710069"/>
            <a:ext cx="1684606" cy="1225876"/>
            <a:chOff x="567775" y="3710069"/>
            <a:chExt cx="1684606" cy="12258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AC9C4C8-5BB2-4407-A317-31A3CFF5A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775" y="3710069"/>
              <a:ext cx="1684606" cy="86506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9E960C-B6DE-43F7-B161-E0DA16A9178B}"/>
                </a:ext>
              </a:extLst>
            </p:cNvPr>
            <p:cNvSpPr txBox="1"/>
            <p:nvPr/>
          </p:nvSpPr>
          <p:spPr>
            <a:xfrm>
              <a:off x="1034013" y="4628168"/>
              <a:ext cx="752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 1</a:t>
              </a:r>
              <a:endParaRPr lang="LID4096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D81CB6-9BE3-42C1-B55D-8FD364B6DC4F}"/>
              </a:ext>
            </a:extLst>
          </p:cNvPr>
          <p:cNvGrpSpPr/>
          <p:nvPr/>
        </p:nvGrpSpPr>
        <p:grpSpPr>
          <a:xfrm>
            <a:off x="2770643" y="3710069"/>
            <a:ext cx="1684606" cy="1225876"/>
            <a:chOff x="567775" y="3710069"/>
            <a:chExt cx="1684606" cy="12258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187E501-8D12-4BF5-B7E8-961CCF89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775" y="3710069"/>
              <a:ext cx="1684606" cy="8650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EBC1E-2712-4E69-AC77-EA6833361A3A}"/>
                </a:ext>
              </a:extLst>
            </p:cNvPr>
            <p:cNvSpPr txBox="1"/>
            <p:nvPr/>
          </p:nvSpPr>
          <p:spPr>
            <a:xfrm>
              <a:off x="1034013" y="4628168"/>
              <a:ext cx="752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 2</a:t>
              </a:r>
              <a:endParaRPr lang="LID4096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B79A16-AF81-47FB-ADF0-0EAA98638D7C}"/>
              </a:ext>
            </a:extLst>
          </p:cNvPr>
          <p:cNvGrpSpPr/>
          <p:nvPr/>
        </p:nvGrpSpPr>
        <p:grpSpPr>
          <a:xfrm>
            <a:off x="4934936" y="3710069"/>
            <a:ext cx="1684606" cy="1225876"/>
            <a:chOff x="567775" y="3710069"/>
            <a:chExt cx="1684606" cy="12258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E03BF2-69CB-4D00-82F3-78CCCB85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775" y="3710069"/>
              <a:ext cx="1684606" cy="86506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78AC13-8379-4A75-80B4-B12B1349794C}"/>
                </a:ext>
              </a:extLst>
            </p:cNvPr>
            <p:cNvSpPr txBox="1"/>
            <p:nvPr/>
          </p:nvSpPr>
          <p:spPr>
            <a:xfrm>
              <a:off x="1034013" y="4628168"/>
              <a:ext cx="752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 3</a:t>
              </a:r>
              <a:endParaRPr lang="LID4096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F55187-B33A-451C-8883-73AF7B56BE83}"/>
              </a:ext>
            </a:extLst>
          </p:cNvPr>
          <p:cNvGrpSpPr/>
          <p:nvPr/>
        </p:nvGrpSpPr>
        <p:grpSpPr>
          <a:xfrm>
            <a:off x="7061187" y="3710069"/>
            <a:ext cx="1684606" cy="1225876"/>
            <a:chOff x="567775" y="3710069"/>
            <a:chExt cx="1684606" cy="12258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79A4C42-12FC-417A-B62D-FA4A624CC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775" y="3710069"/>
              <a:ext cx="1684606" cy="86506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4EA297-CFB4-4004-94FF-6171EB85407F}"/>
                </a:ext>
              </a:extLst>
            </p:cNvPr>
            <p:cNvSpPr txBox="1"/>
            <p:nvPr/>
          </p:nvSpPr>
          <p:spPr>
            <a:xfrm>
              <a:off x="1034013" y="4628168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 N</a:t>
              </a:r>
              <a:endParaRPr lang="LID4096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1542FDD-B015-4C0C-B384-6417A6D2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334" y="3524072"/>
            <a:ext cx="297468" cy="2659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C0ECFB-9D15-4480-9EBC-C8C146793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2937" y="3524072"/>
            <a:ext cx="297468" cy="2659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57CDF6-C3C3-490D-A91E-78EC80028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2021" y="3524072"/>
            <a:ext cx="297468" cy="2659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2FB8DCC-B84F-4C7C-94F7-927A7E32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140" y="3524072"/>
            <a:ext cx="297468" cy="2659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4852D9-7BAA-4DE0-8839-EDCCA9964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117" y="1316487"/>
            <a:ext cx="876246" cy="9425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946E8DA-4774-4635-ACAC-48F8E95B7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48082" y="1930879"/>
            <a:ext cx="435252" cy="5727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BB2866-930A-49A5-BFEB-148D96733562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410078" y="2064124"/>
            <a:ext cx="2562671" cy="16459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6E9A7F-6136-4E95-BFBE-43C9B7AC6615}"/>
              </a:ext>
            </a:extLst>
          </p:cNvPr>
          <p:cNvCxnSpPr>
            <a:cxnSpLocks/>
            <a:stCxn id="24" idx="0"/>
          </p:cNvCxnSpPr>
          <p:nvPr/>
        </p:nvCxnSpPr>
        <p:spPr>
          <a:xfrm flipV="1">
            <a:off x="3612946" y="2381356"/>
            <a:ext cx="738495" cy="13287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9D9AE04-0F96-41FA-9854-960242A970ED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4994993" y="2381356"/>
            <a:ext cx="782246" cy="13287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7DCA92-557F-45C0-BBD9-D81E8882FA62}"/>
              </a:ext>
            </a:extLst>
          </p:cNvPr>
          <p:cNvCxnSpPr>
            <a:cxnSpLocks/>
            <a:stCxn id="30" idx="0"/>
          </p:cNvCxnSpPr>
          <p:nvPr/>
        </p:nvCxnSpPr>
        <p:spPr>
          <a:xfrm flipH="1" flipV="1">
            <a:off x="5391268" y="2143166"/>
            <a:ext cx="2512222" cy="156690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C929AD7A-E7EF-4DB8-8813-21838E00F2FD}"/>
              </a:ext>
            </a:extLst>
          </p:cNvPr>
          <p:cNvCxnSpPr>
            <a:cxnSpLocks/>
            <a:stCxn id="6" idx="0"/>
            <a:endCxn id="41" idx="0"/>
          </p:cNvCxnSpPr>
          <p:nvPr/>
        </p:nvCxnSpPr>
        <p:spPr>
          <a:xfrm rot="5400000" flipH="1" flipV="1">
            <a:off x="5782644" y="196891"/>
            <a:ext cx="12700" cy="2239192"/>
          </a:xfrm>
          <a:prstGeom prst="bentConnector3">
            <a:avLst>
              <a:gd name="adj1" fmla="val 1800000"/>
            </a:avLst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1515BD7-0739-4F97-AACF-69C75410181C}"/>
              </a:ext>
            </a:extLst>
          </p:cNvPr>
          <p:cNvCxnSpPr>
            <a:stCxn id="41" idx="3"/>
          </p:cNvCxnSpPr>
          <p:nvPr/>
        </p:nvCxnSpPr>
        <p:spPr>
          <a:xfrm flipV="1">
            <a:off x="7340363" y="1504216"/>
            <a:ext cx="979555" cy="28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9C3B16-E3F1-4357-B556-31259A67E793}"/>
              </a:ext>
            </a:extLst>
          </p:cNvPr>
          <p:cNvCxnSpPr>
            <a:cxnSpLocks/>
            <a:stCxn id="41" idx="3"/>
          </p:cNvCxnSpPr>
          <p:nvPr/>
        </p:nvCxnSpPr>
        <p:spPr>
          <a:xfrm>
            <a:off x="7340363" y="1787746"/>
            <a:ext cx="979214" cy="524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1" name="Picture 70">
            <a:extLst>
              <a:ext uri="{FF2B5EF4-FFF2-40B4-BE49-F238E27FC236}">
                <a16:creationId xmlns:a16="http://schemas.microsoft.com/office/drawing/2014/main" id="{FDB51F1A-1AA8-47C8-8D25-A6DD64B86B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8167" y="1244306"/>
            <a:ext cx="435252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92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82716E-6 L -1.38889E-6 0.00062 C 0.00712 -0.01142 0.01389 -0.02376 0.0217 -0.03364 C 0.02552 -0.03796 0.02986 -0.03981 0.03368 -0.04351 C 0.03681 -0.04629 0.03993 -0.04814 0.04271 -0.05185 C 0.04774 -0.05679 0.05208 -0.06481 0.05729 -0.07006 C 0.06406 -0.07654 0.07101 -0.08271 0.07761 -0.08981 C 0.08889 -0.10247 0.09913 -0.11913 0.11077 -0.12963 C 0.13073 -0.14722 0.12847 -0.14166 0.14323 -0.16605 C 0.14514 -0.16882 0.15087 -0.1824 0.15226 -0.1858 C 0.15469 -0.19351 0.15625 -0.20277 0.15938 -0.21049 C 0.16198 -0.21666 0.16458 -0.22222 0.16667 -0.2287 C 0.16736 -0.23024 0.16754 -0.23271 0.1684 -0.23364 C 0.17327 -0.24135 0.17865 -0.24784 0.18368 -0.25524 C 0.19809 -0.2753 0.18542 -0.25864 0.20313 -0.28148 C 0.24045 -0.33055 0.18993 -0.26512 0.22483 -0.30956 C 0.22674 -0.31172 0.23004 -0.31635 0.23004 -0.31605 C 0.23663 -0.33487 0.23143 -0.32191 0.25174 -0.34444 C 0.25816 -0.35154 0.25452 -0.34814 0.26059 -0.35123 L 0.28004 -0.36111 C 0.28143 -0.36265 0.28386 -0.36327 0.2842 -0.36574 C 0.2849 -0.37253 0.28108 -0.3929 0.28004 -0.39907 C 0.28038 -0.4216 0.27952 -0.44475 0.2809 -0.46728 C 0.2816 -0.47839 0.29063 -0.48055 0.29393 -0.48179 C 0.29931 -0.48364 0.30469 -0.48487 0.31007 -0.48703 C 0.33472 -0.49598 0.31649 -0.49166 0.33438 -0.49475 C 0.35486 -0.5037 0.32587 -0.49259 0.36511 -0.5037 C 0.45122 -0.52808 0.38906 -0.51389 0.44063 -0.52438 C 0.45139 -0.52438 0.46215 -0.52438 0.47292 -0.52345 C 0.47587 -0.52284 0.47865 -0.52068 0.48177 -0.51975 C 0.48403 -0.51944 0.48663 -0.51913 0.48906 -0.51821 C 0.49358 -0.51389 0.49688 -0.50987 0.50208 -0.50679 C 0.50347 -0.50555 0.50538 -0.50555 0.50677 -0.50463 C 0.50764 -0.50432 0.50851 -0.50401 0.50938 -0.5037 C 0.51024 -0.50277 0.51094 -0.50154 0.51181 -0.5 C 0.51806 -0.48858 0.51875 -0.48642 0.52222 -0.46821 C 0.52899 -0.43518 0.52778 -0.43426 0.53195 -0.39753 C 0.5342 -0.37808 0.53351 -0.38024 0.53768 -0.36419 C 0.53854 -0.36142 0.53889 -0.35833 0.54011 -0.35586 C 0.54167 -0.35308 0.54393 -0.35308 0.54566 -0.35123 C 0.5599 -0.33765 0.54913 -0.34321 0.57083 -0.34135 C 0.57778 -0.34259 0.58438 -0.34259 0.59097 -0.34444 C 0.59323 -0.34537 0.59479 -0.34814 0.5967 -0.34938 C 0.60382 -0.35432 0.61059 -0.3608 0.61788 -0.36419 C 0.62899 -0.36975 0.64063 -0.37129 0.65191 -0.37777 L 0.69566 -0.40216 C 0.69757 -0.40339 0.69931 -0.40463 0.70122 -0.40555 C 0.7033 -0.4074 0.70556 -0.40926 0.70764 -0.41049 C 0.73073 -0.42407 0.72101 -0.4145 0.72899 -0.42222 L 0.7224 -0.42098 L 0.7257 -0.4287 " pathEditMode="relative" rAng="0" ptsTypes="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41" y="-2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21 -0.0074 L -0.00521 -0.0074 C -0.01094 -0.01913 -0.01181 -0.02129 -0.0184 -0.0324 C -0.02031 -0.03549 -0.0224 -0.03827 -0.02431 -0.04166 C -0.02535 -0.04352 -0.02622 -0.04599 -0.02726 -0.04815 C -0.02795 -0.04938 -0.02865 -0.05061 -0.02951 -0.05216 C -0.02969 -0.05339 -0.02986 -0.05463 -0.03021 -0.05586 C -0.03056 -0.05802 -0.03125 -0.06018 -0.0316 -0.06234 C -0.03212 -0.06512 -0.03212 -0.06759 -0.03229 -0.07037 C -0.03212 -0.07469 -0.03229 -0.08734 -0.0309 -0.09382 C -0.03056 -0.09568 -0.02986 -0.09722 -0.02951 -0.09907 C -0.0283 -0.10987 -0.02951 -0.10185 -0.02656 -0.11358 C -0.02587 -0.11574 -0.02552 -0.1179 -0.025 -0.12006 C -0.02465 -0.12191 -0.02396 -0.12345 -0.02361 -0.12531 C -0.0191 -0.14259 -0.02326 -0.12778 -0.01979 -0.1395 C -0.01823 -0.15401 -0.02031 -0.14012 -0.01771 -0.15 C -0.01632 -0.15524 -0.01528 -0.16049 -0.01406 -0.16574 C -0.0132 -0.16882 -0.01267 -0.17191 -0.01181 -0.175 C -0.01111 -0.17747 -0.01024 -0.18024 -0.00955 -0.18271 C -0.00868 -0.18673 -0.00816 -0.19074 -0.00729 -0.19444 C -0.00677 -0.19784 -0.00573 -0.20061 -0.00521 -0.2037 C -0.00486 -0.20555 -0.00486 -0.2074 -0.00451 -0.20895 C -0.00365 -0.21173 -0.00226 -0.21389 -0.00156 -0.21666 C 0.00139 -0.22747 -0.00191 -0.21636 0.00295 -0.2287 C 0.00382 -0.23055 0.00451 -0.23302 0.00521 -0.23518 C 0.00573 -0.23673 0.0059 -0.23889 0.0066 -0.24043 C 0.00746 -0.24259 0.00851 -0.24475 0.00955 -0.24691 C 0.00972 -0.24815 0.00989 -0.24969 0.01024 -0.25092 C 0.01094 -0.25339 0.01198 -0.25586 0.0125 -0.25864 C 0.01337 -0.26327 0.01371 -0.26852 0.01476 -0.27315 C 0.01614 -0.28024 0.01823 -0.28703 0.01979 -0.29413 C 0.02031 -0.29599 0.02101 -0.29815 0.02135 -0.30061 C 0.02187 -0.3037 0.02205 -0.30679 0.02274 -0.30957 C 0.02378 -0.31296 0.02535 -0.31543 0.02639 -0.31882 C 0.02743 -0.3216 0.02778 -0.325 0.02864 -0.32808 C 0.02899 -0.32932 0.02969 -0.33055 0.03021 -0.33179 C 0.03108 -0.33487 0.03194 -0.33827 0.03299 -0.34105 C 0.03385 -0.34352 0.03507 -0.34537 0.03594 -0.34753 C 0.03924 -0.35586 0.0441 -0.37531 0.04479 -0.38148 C 0.04531 -0.38549 0.04583 -0.3895 0.04635 -0.39352 C 0.04687 -0.39938 0.04705 -0.40555 0.04774 -0.41173 C 0.04809 -0.41481 0.04878 -0.4179 0.0493 -0.42099 C 0.04983 -0.42469 0.05017 -0.4287 0.05069 -0.43271 C 0.05104 -0.43642 0.05139 -0.44043 0.05139 -0.44444 C 0.05139 -0.46018 0.05069 -0.47561 0.05069 -0.49136 C 0.05069 -0.49599 0.05226 -0.49629 0.05434 -0.49815 C 0.05503 -0.49845 0.0559 -0.49907 0.0566 -0.49938 C 0.07969 -0.50586 0.06128 -0.49938 0.07205 -0.50308 C 0.07864 -0.50278 0.08524 -0.50308 0.09184 -0.50185 C 0.09531 -0.50123 0.09861 -0.49815 0.10226 -0.49815 C 0.16371 -0.49629 0.22517 -0.49722 0.2868 -0.4966 C 0.2875 -0.49506 0.28854 -0.49352 0.28889 -0.49136 C 0.29114 -0.47994 0.29184 -0.4716 0.29045 -0.46018 C 0.28906 -0.44907 0.28524 -0.42747 0.28524 -0.42747 C 0.28472 -0.41265 0.28333 -0.38889 0.28524 -0.37623 C 0.28576 -0.37345 0.28871 -0.37438 0.29045 -0.37376 C 0.29635 -0.3716 0.30226 -0.37037 0.30816 -0.36852 C 0.31059 -0.3679 0.31302 -0.36636 0.31545 -0.36605 C 0.3217 -0.36512 0.32812 -0.36512 0.33455 -0.3645 C 0.33646 -0.36327 0.33854 -0.36203 0.34045 -0.3608 C 0.3566 -0.34876 0.33819 -0.36142 0.35295 -0.35154 C 0.36076 -0.34074 0.35972 -0.34136 0.36979 -0.33179 C 0.37292 -0.32901 0.37621 -0.32685 0.37934 -0.32407 C 0.38194 -0.3216 0.38437 -0.31882 0.3868 -0.31636 C 0.39514 -0.30648 0.39792 -0.29815 0.41024 -0.29259 C 0.41319 -0.29136 0.41614 -0.29043 0.4191 -0.28889 C 0.4217 -0.28734 0.42396 -0.28518 0.42639 -0.28364 C 0.42795 -0.2824 0.42951 -0.28179 0.4309 -0.28086 C 0.4342 -0.27839 0.43489 -0.27623 0.43889 -0.27438 C 0.44114 -0.27345 0.4434 -0.27345 0.44566 -0.27315 C 0.44878 -0.27222 0.45191 -0.27099 0.45521 -0.27037 C 0.45885 -0.26975 0.4625 -0.26944 0.46614 -0.26913 C 0.48038 -0.26759 0.47621 -0.2679 0.48611 -0.2679 " pathEditMode="relative" ptsTypes="AAAAAAAAAAAAAAAAAAAAAAA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6 -0.00123 L -0.0066 -0.00123 C -0.01128 -0.00092 -0.01597 -0.00061 -0.02066 -2.46914E-6 C -0.02257 0.00031 -0.02448 0.00155 -0.02656 0.00124 C -0.02969 0.00124 -0.03299 -0.00031 -0.03611 -0.00123 C -0.04184 -0.00617 -0.03611 -0.00154 -0.04271 -0.00648 C -0.04497 -0.00802 -0.04705 -0.01018 -0.04931 -0.01173 C -0.05104 -0.01296 -0.05278 -0.01358 -0.05451 -0.0142 C -0.06441 -0.02747 -0.04566 -0.00278 -0.06476 -0.02592 C -0.06701 -0.02901 -0.06927 -0.0321 -0.07135 -0.03518 C -0.07656 -0.0429 -0.07795 -0.04475 -0.08177 -0.05339 C -0.08542 -0.06234 -0.08837 -0.07068 -0.09132 -0.08086 C -0.09323 -0.08765 -0.09444 -0.09506 -0.09635 -0.10185 C -0.09861 -0.10957 -0.10139 -0.11666 -0.10382 -0.12407 C -0.10469 -0.12716 -0.10521 -0.13024 -0.1059 -0.13333 C -0.1066 -0.13549 -0.10764 -0.13734 -0.10816 -0.13981 C -0.10955 -0.14506 -0.11024 -0.15061 -0.11181 -0.15555 L -0.11701 -0.17129 C -0.12066 -0.1821 -0.12448 -0.1929 -0.12795 -0.2037 C -0.13038 -0.2108 -0.13281 -0.21944 -0.13542 -0.22592 C -0.13785 -0.23271 -0.14045 -0.23889 -0.14271 -0.24568 C -0.14392 -0.24907 -0.14462 -0.25278 -0.14566 -0.25617 C -0.1467 -0.25926 -0.14826 -0.26203 -0.14931 -0.26543 C -0.15035 -0.26821 -0.15069 -0.2716 -0.15156 -0.27438 C -0.15868 -0.29784 -0.16128 -0.3037 -0.16997 -0.32685 C -0.17187 -0.33179 -0.17743 -0.34629 -0.17882 -0.35154 C -0.18403 -0.37222 -0.18437 -0.375 -0.18681 -0.39074 C -0.18715 -0.39413 -0.1875 -0.39784 -0.1875 -0.40123 C -0.1875 -0.41049 -0.18681 -0.42284 -0.18611 -0.43271 C -0.18559 -0.46636 -0.18941 -0.4645 -0.18316 -0.48086 C -0.18247 -0.48271 -0.18194 -0.48487 -0.1809 -0.48611 C -0.18038 -0.48703 -0.17951 -0.48703 -0.17882 -0.48734 C -0.17378 -0.48703 -0.16892 -0.48703 -0.16406 -0.48611 C -0.16198 -0.4858 -0.16024 -0.48395 -0.15816 -0.48364 C -0.15226 -0.48271 -0.14635 -0.4824 -0.14045 -0.4824 L -0.06042 -0.48086 L -0.00295 -0.4824 C 0 -0.4824 0.00295 -0.48364 0.0059 -0.48364 C 0.02274 -0.48333 0.03958 -0.48179 0.0566 -0.48086 C 0.06024 -0.47099 0.05955 -0.47438 0.05729 -0.45216 C 0.05694 -0.44845 0.05521 -0.44537 0.05434 -0.44166 C 0.05365 -0.43889 0.0533 -0.4358 0.05295 -0.43271 C 0.05208 -0.42747 0.05139 -0.42222 0.05069 -0.41697 C 0.05035 -0.41512 0.05 -0.41358 0.05 -0.41173 L 0.04913 -0.40247 C 0.04948 -0.39629 0.04931 -0.39012 0.05 -0.38426 C 0.05 -0.38333 0.0526 -0.37438 0.05365 -0.37253 C 0.05486 -0.37037 0.05747 -0.36852 0.05868 -0.36728 C 0.06094 -0.36512 0.06076 -0.3642 0.06319 -0.36327 C 0.0651 -0.36265 0.06701 -0.36234 0.0691 -0.36203 C 0.0908 -0.35092 0.07396 -0.35864 0.12639 -0.36203 C 0.12882 -0.36203 0.13125 -0.36265 0.13385 -0.36327 C 0.14392 -0.36543 0.14705 -0.36605 0.15729 -0.37129 C 0.16372 -0.37438 0.16997 -0.3787 0.17639 -0.38148 L 0.20365 -0.39352 C 0.20642 -0.39444 0.20903 -0.39629 0.21181 -0.39722 L 0.2184 -0.4 C 0.22135 -0.40123 0.22413 -0.40278 0.22708 -0.4037 C 0.23108 -0.40524 0.23507 -0.40648 0.23889 -0.40771 C 0.23993 -0.40802 0.24097 -0.40833 0.24184 -0.40895 C 0.2434 -0.41018 0.24479 -0.41173 0.24635 -0.41296 C 0.25608 -0.42037 0.24757 -0.41296 0.25226 -0.41697 " pathEditMode="relative" ptsTypes="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0.00031 L -0.00833 0.00031 C -0.03438 -0.0071 0.00452 0.00309 -0.05105 -0.00648 C -0.0552 -0.0071 -0.05937 -0.00895 -0.06354 -0.01018 C -0.06615 -0.01203 -0.06892 -0.01358 -0.07152 -0.01543 C -0.07362 -0.01697 -0.07535 -0.01944 -0.07743 -0.02068 C -0.07968 -0.02222 -0.08194 -0.02253 -0.08402 -0.02345 C -0.10244 -0.03117 -0.10435 -0.02994 -0.11789 -0.04166 C -0.1231 -0.04599 -0.12726 -0.05123 -0.13195 -0.0574 C -0.13438 -0.0608 -0.13664 -0.0645 -0.13924 -0.0679 C -0.14115 -0.07006 -0.14323 -0.07191 -0.14514 -0.07438 C -0.1573 -0.09105 -0.16129 -0.09969 -0.1731 -0.11358 C -0.20278 -0.14845 -0.1849 -0.12592 -0.204 -0.14753 C -0.20764 -0.15185 -0.21129 -0.15617 -0.21494 -0.16049 C -0.21771 -0.16389 -0.22032 -0.16759 -0.2231 -0.17099 C -0.2257 -0.17438 -0.22813 -0.1787 -0.23108 -0.18148 C -0.23594 -0.1858 -0.24063 -0.18981 -0.24514 -0.19444 C -0.25452 -0.20494 -0.25018 -0.20216 -0.26198 -0.21296 C -0.26494 -0.21543 -0.26806 -0.21666 -0.27084 -0.21944 C -0.2757 -0.22438 -0.28021 -0.23055 -0.2849 -0.23642 C -0.28664 -0.23858 -0.2882 -0.24105 -0.28994 -0.2429 L -0.30105 -0.25463 C -0.30313 -0.2571 -0.30556 -0.25895 -0.30764 -0.26111 C -0.31025 -0.2642 -0.31285 -0.26759 -0.31563 -0.27037 C -0.31806 -0.27284 -0.32066 -0.27469 -0.3231 -0.27685 C -0.32553 -0.27932 -0.32796 -0.2824 -0.33039 -0.28487 C -0.33525 -0.2892 -0.34028 -0.29321 -0.34514 -0.29784 C -0.36858 -0.32068 -0.36511 -0.31821 -0.3856 -0.34228 C -0.3875 -0.34444 -0.38941 -0.3466 -0.3915 -0.34876 C -0.39306 -0.35061 -0.39514 -0.35185 -0.39653 -0.35401 C -0.3981 -0.35617 -0.39931 -0.35895 -0.40105 -0.36049 C -0.40191 -0.36142 -0.40816 -0.36296 -0.40834 -0.36327 C -0.41025 -0.36389 -0.41233 -0.36481 -0.41424 -0.36574 C -0.41615 -0.3679 -0.41841 -0.36944 -0.42014 -0.37222 C -0.42466 -0.37963 -0.425 -0.38827 -0.42674 -0.39845 C -0.42935 -0.42778 -0.42952 -0.42345 -0.42674 -0.46636 C -0.42657 -0.46852 -0.42553 -0.47037 -0.42448 -0.4716 C -0.42066 -0.47654 -0.41737 -0.47592 -0.41268 -0.47685 C -0.40591 -0.48086 -0.39931 -0.48673 -0.39219 -0.48858 C -0.38698 -0.48981 -0.37987 -0.49166 -0.37535 -0.49259 C -0.3375 -0.49876 -0.30226 -0.4966 -0.26285 -0.49784 L -0.24219 -0.50031 C -0.23994 -0.50061 -0.23785 -0.50154 -0.2356 -0.50154 C -0.22362 -0.50154 -0.21164 -0.50092 -0.19948 -0.50031 C -0.1974 -0.5 -0.19514 -0.5 -0.19289 -0.49907 C -0.19132 -0.49845 -0.18994 -0.49722 -0.18855 -0.4966 C -0.18698 -0.49568 -0.1856 -0.49568 -0.18403 -0.49506 C -0.18316 -0.4929 -0.18195 -0.49105 -0.18108 -0.48858 C -0.18004 -0.48518 -0.17969 -0.47376 -0.17969 -0.47284 C -0.18125 -0.44815 -0.17917 -0.47438 -0.18264 -0.44938 C -0.18299 -0.44629 -0.18316 -0.44321 -0.18334 -0.44012 C -0.18473 -0.425 -0.18369 -0.44043 -0.1849 -0.42068 C -0.18473 -0.41574 -0.18542 -0.4 -0.18334 -0.39197 C -0.18247 -0.38827 -0.18178 -0.38457 -0.18039 -0.38148 C -0.17952 -0.37932 -0.17865 -0.37685 -0.17744 -0.375 C -0.17622 -0.37284 -0.17466 -0.37129 -0.1731 -0.36975 C -0.16893 -0.36574 -0.16355 -0.36203 -0.15903 -0.35926 C -0.15625 -0.3574 -0.15313 -0.35586 -0.15035 -0.35401 C -0.14532 -0.35061 -0.1408 -0.34506 -0.1356 -0.34352 C -0.13247 -0.34259 -0.12917 -0.34197 -0.12605 -0.34105 C -0.11997 -0.33889 -0.1132 -0.33549 -0.10764 -0.33179 C -0.10053 -0.32716 -0.09045 -0.31605 -0.08402 -0.31234 C -0.07743 -0.30833 -0.07065 -0.30555 -0.06423 -0.30031 C -0.06197 -0.29876 -0.05989 -0.2966 -0.05763 -0.29506 C -0.0552 -0.29352 -0.05277 -0.29259 -0.05035 -0.29136 C -0.04878 -0.29043 -0.0474 -0.2895 -0.04583 -0.28858 C -0.03438 -0.28086 -0.0427 -0.28642 -0.03264 -0.27808 C -0.02882 -0.275 -0.02518 -0.26944 -0.02083 -0.26913 L -0.00763 -0.2679 L -0.00399 -0.26636 C -0.00243 -0.26605 -0.00105 -0.26574 0.00052 -0.26512 C 0.00138 -0.26481 0.00348 -0.26389 0.00348 -0.26389 " pathEditMode="relative" ptsTypes="AAAAAAAAAAAAAAAAAAAAAAAAAAAAAAAAAAAAAAAAAAAAAAAAAAAAAAAAAAAAAAAAAAAAAAAA">
                                      <p:cBhvr>
                                        <p:cTn id="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5ACDF-5159-4A06-89CD-579A13B6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134" y="96697"/>
            <a:ext cx="6392866" cy="572700"/>
          </a:xfrm>
        </p:spPr>
        <p:txBody>
          <a:bodyPr>
            <a:noAutofit/>
          </a:bodyPr>
          <a:lstStyle/>
          <a:p>
            <a:r>
              <a:rPr lang="en-US" sz="2800" b="1" i="1" dirty="0">
                <a:solidFill>
                  <a:schemeClr val="bg1"/>
                </a:solidFill>
              </a:rPr>
              <a:t> Route data to edges</a:t>
            </a:r>
            <a:endParaRPr lang="LID4096" sz="2800" b="1" i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7D359-0AAD-4A78-936D-7C38BF414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802" y="1316487"/>
            <a:ext cx="1240491" cy="106486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380EDAA-A586-43C0-9FB0-8159B32688D7}"/>
              </a:ext>
            </a:extLst>
          </p:cNvPr>
          <p:cNvGrpSpPr/>
          <p:nvPr/>
        </p:nvGrpSpPr>
        <p:grpSpPr>
          <a:xfrm>
            <a:off x="567775" y="3710069"/>
            <a:ext cx="1684606" cy="1225876"/>
            <a:chOff x="567775" y="3710069"/>
            <a:chExt cx="1684606" cy="122587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AC9C4C8-5BB2-4407-A317-31A3CFF5A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775" y="3710069"/>
              <a:ext cx="1684606" cy="86506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69E960C-B6DE-43F7-B161-E0DA16A9178B}"/>
                </a:ext>
              </a:extLst>
            </p:cNvPr>
            <p:cNvSpPr txBox="1"/>
            <p:nvPr/>
          </p:nvSpPr>
          <p:spPr>
            <a:xfrm>
              <a:off x="1034013" y="4628168"/>
              <a:ext cx="752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 1</a:t>
              </a:r>
              <a:endParaRPr lang="LID4096" dirty="0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DD81CB6-9BE3-42C1-B55D-8FD364B6DC4F}"/>
              </a:ext>
            </a:extLst>
          </p:cNvPr>
          <p:cNvGrpSpPr/>
          <p:nvPr/>
        </p:nvGrpSpPr>
        <p:grpSpPr>
          <a:xfrm>
            <a:off x="2770643" y="3710069"/>
            <a:ext cx="1684606" cy="1225876"/>
            <a:chOff x="567775" y="3710069"/>
            <a:chExt cx="1684606" cy="1225876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C187E501-8D12-4BF5-B7E8-961CCF89F4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775" y="3710069"/>
              <a:ext cx="1684606" cy="86506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AFEBC1E-2712-4E69-AC77-EA6833361A3A}"/>
                </a:ext>
              </a:extLst>
            </p:cNvPr>
            <p:cNvSpPr txBox="1"/>
            <p:nvPr/>
          </p:nvSpPr>
          <p:spPr>
            <a:xfrm>
              <a:off x="1034013" y="4628168"/>
              <a:ext cx="752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 2</a:t>
              </a:r>
              <a:endParaRPr lang="LID4096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9B79A16-AF81-47FB-ADF0-0EAA98638D7C}"/>
              </a:ext>
            </a:extLst>
          </p:cNvPr>
          <p:cNvGrpSpPr/>
          <p:nvPr/>
        </p:nvGrpSpPr>
        <p:grpSpPr>
          <a:xfrm>
            <a:off x="4934936" y="3710069"/>
            <a:ext cx="1684606" cy="1225876"/>
            <a:chOff x="567775" y="3710069"/>
            <a:chExt cx="1684606" cy="122587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DE03BF2-69CB-4D00-82F3-78CCCB859C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775" y="3710069"/>
              <a:ext cx="1684606" cy="865068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378AC13-8379-4A75-80B4-B12B1349794C}"/>
                </a:ext>
              </a:extLst>
            </p:cNvPr>
            <p:cNvSpPr txBox="1"/>
            <p:nvPr/>
          </p:nvSpPr>
          <p:spPr>
            <a:xfrm>
              <a:off x="1034013" y="4628168"/>
              <a:ext cx="7521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 3</a:t>
              </a:r>
              <a:endParaRPr lang="LID4096" dirty="0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4F55187-B33A-451C-8883-73AF7B56BE83}"/>
              </a:ext>
            </a:extLst>
          </p:cNvPr>
          <p:cNvGrpSpPr/>
          <p:nvPr/>
        </p:nvGrpSpPr>
        <p:grpSpPr>
          <a:xfrm>
            <a:off x="7152562" y="3694686"/>
            <a:ext cx="1684606" cy="1225876"/>
            <a:chOff x="567775" y="3710069"/>
            <a:chExt cx="1684606" cy="1225876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C79A4C42-12FC-417A-B62D-FA4A624CC9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775" y="3710069"/>
              <a:ext cx="1684606" cy="86506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4EA297-CFB4-4004-94FF-6171EB85407F}"/>
                </a:ext>
              </a:extLst>
            </p:cNvPr>
            <p:cNvSpPr txBox="1"/>
            <p:nvPr/>
          </p:nvSpPr>
          <p:spPr>
            <a:xfrm>
              <a:off x="1034013" y="4628168"/>
              <a:ext cx="78258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Edge N</a:t>
              </a:r>
              <a:endParaRPr lang="LID4096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61542FDD-B015-4C0C-B384-6417A6D2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657" y="981719"/>
            <a:ext cx="297468" cy="26593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4C0ECFB-9D15-4480-9EBC-C8C146793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657" y="1521020"/>
            <a:ext cx="297468" cy="265931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457CDF6-C3C3-490D-A91E-78EC80028B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699" y="1987493"/>
            <a:ext cx="297468" cy="2659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2FB8DCC-B84F-4C7C-94F7-927A7E32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3719" y="2518650"/>
            <a:ext cx="297468" cy="2659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5D4852D9-7BAA-4DE0-8839-EDCCA9964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117" y="1316487"/>
            <a:ext cx="876246" cy="94251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946E8DA-4774-4635-ACAC-48F8E95B76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2370" y="1945167"/>
            <a:ext cx="435252" cy="572700"/>
          </a:xfrm>
          <a:prstGeom prst="rect">
            <a:avLst/>
          </a:prstGeom>
        </p:spPr>
      </p:pic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CCBB2866-930A-49A5-BFEB-148D96733562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0078" y="2064124"/>
            <a:ext cx="2562671" cy="164594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6E9A7F-6136-4E95-BFBE-43C9B7AC661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12946" y="2381356"/>
            <a:ext cx="738495" cy="13287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9D9AE04-0F96-41FA-9854-960242A970ED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4994993" y="2381356"/>
            <a:ext cx="782246" cy="132871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897DCA92-557F-45C0-BBD9-D81E8882FA62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401174" y="2075935"/>
            <a:ext cx="2512222" cy="1566903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1515BD7-0739-4F97-AACF-69C75410181C}"/>
              </a:ext>
            </a:extLst>
          </p:cNvPr>
          <p:cNvCxnSpPr>
            <a:cxnSpLocks/>
          </p:cNvCxnSpPr>
          <p:nvPr/>
        </p:nvCxnSpPr>
        <p:spPr>
          <a:xfrm flipH="1">
            <a:off x="7423618" y="1403281"/>
            <a:ext cx="979556" cy="283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229C3B16-E3F1-4357-B556-31259A67E793}"/>
              </a:ext>
            </a:extLst>
          </p:cNvPr>
          <p:cNvCxnSpPr>
            <a:cxnSpLocks/>
          </p:cNvCxnSpPr>
          <p:nvPr/>
        </p:nvCxnSpPr>
        <p:spPr>
          <a:xfrm flipH="1" flipV="1">
            <a:off x="7410005" y="1945115"/>
            <a:ext cx="962448" cy="4511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1633AA6-4364-4B3B-95CA-5D41B5F751C3}"/>
              </a:ext>
            </a:extLst>
          </p:cNvPr>
          <p:cNvCxnSpPr>
            <a:cxnSpLocks/>
          </p:cNvCxnSpPr>
          <p:nvPr/>
        </p:nvCxnSpPr>
        <p:spPr>
          <a:xfrm flipH="1" flipV="1">
            <a:off x="7410005" y="1817632"/>
            <a:ext cx="918060" cy="2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005BA14-F54B-4D21-B4DF-6ABF6ABA6072}"/>
              </a:ext>
            </a:extLst>
          </p:cNvPr>
          <p:cNvCxnSpPr>
            <a:cxnSpLocks/>
            <a:stCxn id="41" idx="1"/>
          </p:cNvCxnSpPr>
          <p:nvPr/>
        </p:nvCxnSpPr>
        <p:spPr>
          <a:xfrm flipH="1">
            <a:off x="5347585" y="1787746"/>
            <a:ext cx="11165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Picture 35">
            <a:extLst>
              <a:ext uri="{FF2B5EF4-FFF2-40B4-BE49-F238E27FC236}">
                <a16:creationId xmlns:a16="http://schemas.microsoft.com/office/drawing/2014/main" id="{82A528BB-BAB6-4A9A-B030-3049FD1250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62370" y="1162464"/>
            <a:ext cx="435252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4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0556 L -0.00191 -0.00556 C -0.00208 -0.00062 -0.00278 0.03796 -0.00434 0.04568 C -0.00556 0.05154 -0.01024 0.05493 -0.01285 0.05833 C -0.01406 0.05956 -0.01493 0.06111 -0.01597 0.06234 C -0.02101 0.06759 -0.02604 0.06975 -0.0316 0.07345 C -0.03438 0.07531 -0.03681 0.07747 -0.03941 0.07901 C -0.05035 0.08487 -0.05035 0.08426 -0.05972 0.08611 C -0.06215 0.08796 -0.06441 0.09012 -0.06684 0.09166 C -0.0684 0.09228 -0.06997 0.09228 -0.07153 0.0929 C -0.07344 0.09352 -0.07517 0.09475 -0.07691 0.09568 C -0.08125 0.09784 -0.08542 0.10031 -0.08941 0.10277 C -0.09253 0.10463 -0.09566 0.10648 -0.09878 0.10833 C -0.10017 0.10895 -0.10139 0.10895 -0.10278 0.10956 C -0.11806 0.11605 -0.1066 0.11265 -0.12465 0.11635 C -0.13507 0.11605 -0.14549 0.11512 -0.1559 0.11512 C -0.15868 0.11512 -0.16163 0.11605 -0.16441 0.11635 C -0.16806 0.11697 -0.19566 0.11913 -0.19809 0.11944 L -0.30347 0.12068 C -0.33229 0.125 -0.29983 0.12068 -0.36597 0.12068 C -0.38299 0.12068 -0.39983 0.1216 -0.41684 0.12191 C -0.4191 0.12314 -0.42153 0.12407 -0.42378 0.125 C -0.42795 0.12592 -0.43212 0.12623 -0.43628 0.12747 C -0.43802 0.12808 -0.43941 0.12963 -0.44097 0.13055 C -0.44201 0.13086 -0.44306 0.13117 -0.4441 0.13179 C -0.45382 0.14475 -0.43906 0.12561 -0.45191 0.14012 C -0.4533 0.14166 -0.45451 0.14413 -0.4559 0.14568 C -0.45677 0.14691 -0.45799 0.14722 -0.45903 0.14845 C -0.46198 0.15277 -0.46458 0.15802 -0.46753 0.16234 C -0.47031 0.16635 -0.47344 0.16944 -0.47622 0.17345 C -0.47813 0.17592 -0.47969 0.17932 -0.4816 0.18179 C -0.48299 0.18364 -0.48472 0.18456 -0.48628 0.18611 C -0.49045 0.18919 -0.49462 0.19259 -0.49878 0.19568 C -0.50017 0.1966 -0.50139 0.19722 -0.50278 0.19845 C -0.50833 0.20339 -0.50503 0.20247 -0.51128 0.20679 C -0.51233 0.2074 -0.51337 0.20771 -0.51441 0.20833 C -0.51632 0.21018 -0.51806 0.21203 -0.51997 0.21389 C -0.52083 0.2145 -0.52205 0.2145 -0.52309 0.21512 C -0.5276 0.21852 -0.53194 0.22253 -0.53628 0.22623 L -0.53628 0.22623 C -0.54253 0.23302 -0.54826 0.24166 -0.55503 0.24722 C -0.55799 0.24938 -0.56094 0.25123 -0.56372 0.25401 C -0.59219 0.2824 -0.55677 0.25 -0.58559 0.28055 C -0.5901 0.28518 -0.59497 0.28827 -0.59965 0.2929 C -0.60278 0.29629 -0.60573 0.30061 -0.60903 0.30401 C -0.61545 0.3108 -0.62222 0.31605 -0.62847 0.32345 C -0.67222 0.375 -0.6441 0.34382 -0.66753 0.37623 C -0.67101 0.38117 -0.675 0.38518 -0.67847 0.39012 C -0.68194 0.39506 -0.68507 0.40061 -0.68872 0.40524 C -0.69115 0.40864 -0.69392 0.4108 -0.69653 0.41389 C -0.70122 0.41944 -0.70573 0.42592 -0.71059 0.43179 C -0.71302 0.43518 -0.71597 0.43765 -0.7184 0.44166 C -0.72274 0.44845 -0.7276 0.45463 -0.7316 0.46234 C -0.7342 0.46759 -0.73663 0.47284 -0.73941 0.47747 C -0.74236 0.48271 -0.74531 0.48765 -0.74878 0.49166 C -0.75208 0.49506 -0.75295 0.49568 -0.7559 0.49969 C -0.75642 0.50061 -0.75694 0.50154 -0.75729 0.50277 L -0.7559 0.49969 " pathEditMode="relative" ptsTypes="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0031 L 0.00035 -0.00031 C -4.16667E-6 -0.01111 -4.16667E-6 -0.02223 -0.00052 -0.03303 C -0.00052 -0.03488 -0.00069 -0.03673 -0.00121 -0.03827 C -0.00191 -0.04044 -0.00295 -0.04198 -0.00416 -0.04352 C -0.00486 -0.04414 -0.00555 -0.04414 -0.00642 -0.04476 C -0.00833 -0.04599 -0.01024 -0.04815 -0.01215 -0.04877 C -0.01736 -0.05 -0.02257 -0.04939 -0.0276 -0.05 C -0.02916 -0.05031 -0.03055 -0.05062 -0.03211 -0.05124 C -0.03507 -0.05247 -0.03611 -0.05371 -0.03941 -0.05402 L -0.096 -0.05772 C -0.10017 -0.05803 -0.10434 -0.05864 -0.1085 -0.05926 L -0.12326 -0.0605 C -0.1276 -0.06081 -0.13211 -0.06173 -0.13645 -0.06173 L -0.20711 -0.06297 C -0.25312 -0.06266 -0.29461 -0.07192 -0.33802 -0.05772 C -0.34114 -0.05679 -0.34427 -0.05494 -0.34757 -0.05402 C -0.35243 -0.05216 -0.35746 -0.05124 -0.36215 -0.04877 C -0.37083 -0.04414 -0.36718 -0.0463 -0.37326 -0.04198 C -0.37395 -0.03982 -0.37517 -0.03797 -0.37552 -0.0355 C -0.37777 -0.01914 -0.37725 0.00092 -0.37552 0.01666 C -0.37413 0.02839 -0.37309 0.04043 -0.36961 0.05061 C -0.36545 0.06296 -0.36197 0.07592 -0.35711 0.08734 C -0.35225 0.09845 -0.34757 0.11049 -0.34236 0.12129 C -0.33941 0.12716 -0.33628 0.13302 -0.3335 0.1395 C -0.32916 0.15 -0.32204 0.1787 -0.32031 0.18518 C -0.31909 0.1895 -0.3177 0.19382 -0.31666 0.19815 C -0.30416 0.25617 -0.30677 0.23796 -0.30052 0.28456 C -0.29913 0.29413 -0.29843 0.3037 -0.29687 0.31327 C -0.29513 0.32253 -0.29097 0.35061 -0.29097 0.34074 L -0.29097 0.33271 " pathEditMode="relative" ptsTypes="AAAAAAAAAAAAAAAAAAAAAAAAAAAAAAA">
                                      <p:cBhvr>
                                        <p:cTn id="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6 0.00864 L 0.0026 0.00864 C 0.00243 0.00278 0.00572 -0.02315 -0.00035 -0.03179 C -0.0106 -0.04691 -0.01737 -0.05463 -0.02743 -0.06728 C -0.03003 -0.07006 -0.03247 -0.07284 -0.03489 -0.07623 C -0.03612 -0.07808 -0.03715 -0.08024 -0.03854 -0.08148 C -0.04965 -0.0929 -0.04079 -0.08024 -0.05173 -0.09321 C -0.05417 -0.09599 -0.05608 -0.09969 -0.05833 -0.10247 C -0.06145 -0.10586 -0.06493 -0.10771 -0.06788 -0.11173 C -0.07223 -0.11697 -0.07552 -0.12438 -0.07968 -0.12994 C -0.08802 -0.14136 -0.0915 -0.14691 -0.10105 -0.15617 C -0.1033 -0.15833 -0.11216 -0.16389 -0.11494 -0.16512 C -0.11615 -0.16574 -0.11737 -0.16605 -0.11875 -0.16636 L -0.13855 -0.1716 C -0.14289 -0.17315 -0.14723 -0.175 -0.15174 -0.17562 C -0.16007 -0.17716 -0.17674 -0.17808 -0.17674 -0.17808 C -0.18195 -0.17685 -0.18698 -0.17531 -0.19219 -0.17438 C -0.19514 -0.17376 -0.1981 -0.17315 -0.20105 -0.17315 L -0.27014 -0.1716 C -0.30296 -0.17284 -0.30903 -0.17407 -0.33855 -0.1716 C -0.34046 -0.1716 -0.34237 -0.17068 -0.34428 -0.17037 C -0.34723 -0.16975 -0.35018 -0.16944 -0.35313 -0.16913 C -0.35591 -0.1679 -0.35851 -0.16636 -0.36129 -0.16512 C -0.36441 -0.16389 -0.36789 -0.16358 -0.37084 -0.16111 C -0.38455 -0.15 -0.38438 -0.14907 -0.39219 -0.13518 C -0.39393 -0.1321 -0.39549 -0.1287 -0.39723 -0.12592 C -0.39896 -0.12345 -0.40087 -0.12099 -0.40244 -0.11821 C -0.4033 -0.11636 -0.40382 -0.11358 -0.40469 -0.11173 C -0.40643 -0.1071 -0.40869 -0.10308 -0.4106 -0.09845 C -0.41407 -0.09043 -0.41823 -0.08302 -0.42084 -0.07376 C -0.42778 -0.04876 -0.42136 -0.07068 -0.43698 -0.02531 C -0.43872 -0.02006 -0.44028 -0.01481 -0.44219 -0.00957 C -0.46094 0.04043 -0.43212 -0.03673 -0.45539 0.0284 C -0.45747 0.03395 -0.4599 0.03951 -0.46198 0.04537 C -0.46407 0.05093 -0.4658 0.05679 -0.46789 0.06235 C -0.47066 0.06976 -0.47396 0.07685 -0.47674 0.08457 C -0.47778 0.08766 -0.4783 0.09167 -0.47969 0.09476 C -0.48299 0.10401 -0.4875 0.11173 -0.49063 0.12099 C -0.49237 0.12624 -0.4941 0.13148 -0.49584 0.13673 C -0.49705 0.14074 -0.49775 0.14506 -0.49948 0.14846 C -0.50435 0.15864 -0.51164 0.17222 -0.51424 0.18364 C -0.51459 0.1858 -0.51511 0.18797 -0.51563 0.19043 C -0.51667 0.19506 -0.5158 0.19321 -0.51702 0.19568 " pathEditMode="relative" ptsTypes="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0648 L 0.00017 -0.00648 C -0.00139 -0.00401 -0.00295 -0.00154 -0.00434 0.00124 C -0.00608 0.00494 -0.00729 0.01019 -0.00955 0.01296 C -0.01545 0.02068 -0.02153 0.02932 -0.02864 0.03272 L -0.04618 0.04043 C -0.06805 0.03858 -0.07986 0.03858 -0.10069 0.03395 C -0.10486 0.03303 -0.10903 0.03087 -0.11319 0.02994 C -0.11805 0.02871 -0.12292 0.02809 -0.12778 0.02747 C -0.13038 0.02654 -0.13264 0.02469 -0.13524 0.02469 C -0.17656 0.02315 -0.15243 0.02624 -0.17778 0.02747 L -0.25295 0.02994 C -0.25729 0.02963 -0.26163 0.02932 -0.26614 0.02871 C -0.26805 0.0284 -0.26996 0.02778 -0.27205 0.02747 C -0.27448 0.02685 -0.27691 0.02654 -0.27934 0.02593 C -0.29653 0.02346 -0.28489 0.02593 -0.30503 0.02346 C -0.31233 0.02253 -0.31128 0.02222 -0.31753 0.02068 L -0.33003 0.01821 C -0.34184 0.01852 -0.35364 0.01821 -0.36545 0.01945 C -0.37066 0.02006 -0.38021 0.02593 -0.38524 0.02871 C -0.38628 0.02994 -0.38733 0.03087 -0.38819 0.03272 C -0.38906 0.03457 -0.39167 0.03796 -0.39045 0.0392 C -0.38507 0.04445 -0.37847 0.04475 -0.37274 0.04815 C -0.3651 0.05278 -0.3434 0.06759 -0.33229 0.07562 C -0.32882 0.0784 -0.32517 0.07994 -0.32205 0.08364 C -0.31979 0.08611 -0.31771 0.08889 -0.31545 0.09136 C -0.31024 0.09692 -0.30521 0.10247 -0.3 0.1071 C -0.29844 0.10834 -0.29687 0.10926 -0.29549 0.11111 C -0.29305 0.1142 -0.29132 0.11852 -0.28889 0.12161 C -0.26649 0.14938 -0.27969 0.12716 -0.25729 0.15926 L -0.24184 0.18148 C -0.23854 0.18642 -0.23594 0.19259 -0.23229 0.19599 C -0.21337 0.21451 -0.23351 0.19383 -0.21823 0.21173 C -0.2118 0.21945 -0.20521 0.22654 -0.19844 0.23395 C -0.19514 0.23766 -0.19132 0.24043 -0.18819 0.24445 C -0.18003 0.25432 -0.17257 0.26605 -0.16389 0.27438 C -0.15538 0.28272 -0.14653 0.29043 -0.13819 0.29938 C -0.09184 0.34784 -0.12934 0.31019 -0.10208 0.33457 C -0.09635 0.33951 -0.09114 0.3463 -0.08524 0.35031 C -0.08246 0.35185 -0.07986 0.3534 -0.07708 0.35556 C -0.07257 0.35895 -0.07309 0.35926 -0.0691 0.36327 C -0.06719 0.36513 -0.06319 0.36852 -0.06319 0.36852 C -0.06215 0.37068 -0.06128 0.37315 -0.06024 0.375 C -0.05955 0.37624 -0.05868 0.37685 -0.05799 0.37778 C -0.05694 0.37901 -0.05608 0.38025 -0.05503 0.38179 " pathEditMode="relative" ptsTypes="AAAAAAAAAAAAAAAAAAAAAAAAAAAAAAAAAAAAAAAAAAAAA">
                                      <p:cBhvr>
                                        <p:cTn id="1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2009399" y="868150"/>
            <a:ext cx="5325971" cy="273566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 i="1" dirty="0"/>
              <a:t>What is under the hood</a:t>
            </a:r>
            <a:r>
              <a:rPr lang="ru-RU" sz="4500" b="1" i="1" dirty="0"/>
              <a:t>?</a:t>
            </a:r>
            <a:endParaRPr sz="4500" b="1" i="1" dirty="0"/>
          </a:p>
        </p:txBody>
      </p:sp>
    </p:spTree>
    <p:extLst>
      <p:ext uri="{BB962C8B-B14F-4D97-AF65-F5344CB8AC3E}">
        <p14:creationId xmlns:p14="http://schemas.microsoft.com/office/powerpoint/2010/main" val="1790837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F526A6F-BE9B-4120-8B89-5E89F13AEB71}"/>
              </a:ext>
            </a:extLst>
          </p:cNvPr>
          <p:cNvSpPr txBox="1">
            <a:spLocks/>
          </p:cNvSpPr>
          <p:nvPr/>
        </p:nvSpPr>
        <p:spPr>
          <a:xfrm>
            <a:off x="2751134" y="96697"/>
            <a:ext cx="6392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Mono"/>
              <a:buNone/>
              <a:defRPr sz="33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i="1" dirty="0">
                <a:solidFill>
                  <a:schemeClr val="bg1"/>
                </a:solidFill>
              </a:rPr>
              <a:t>Architecture overview</a:t>
            </a:r>
            <a:endParaRPr lang="LID4096" sz="2800" b="1" i="1" dirty="0">
              <a:solidFill>
                <a:schemeClr val="bg1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D6189F4-76B1-4CFE-85B4-8255F40F4B72}"/>
              </a:ext>
            </a:extLst>
          </p:cNvPr>
          <p:cNvGrpSpPr/>
          <p:nvPr/>
        </p:nvGrpSpPr>
        <p:grpSpPr>
          <a:xfrm>
            <a:off x="1440602" y="3307624"/>
            <a:ext cx="1396725" cy="1459917"/>
            <a:chOff x="983402" y="3307624"/>
            <a:chExt cx="1396725" cy="1459917"/>
          </a:xfrm>
        </p:grpSpPr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9A2E0CAA-C28D-4387-B7F4-42350E741E91}"/>
                </a:ext>
              </a:extLst>
            </p:cNvPr>
            <p:cNvSpPr/>
            <p:nvPr/>
          </p:nvSpPr>
          <p:spPr>
            <a:xfrm>
              <a:off x="1451162" y="3815604"/>
              <a:ext cx="497540" cy="437030"/>
            </a:xfrm>
            <a:prstGeom prst="hexagon">
              <a:avLst/>
            </a:prstGeom>
            <a:solidFill>
              <a:srgbClr val="F6AD90"/>
            </a:solidFill>
            <a:ln>
              <a:solidFill>
                <a:srgbClr val="EF8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16" name="Hexagon 15">
              <a:extLst>
                <a:ext uri="{FF2B5EF4-FFF2-40B4-BE49-F238E27FC236}">
                  <a16:creationId xmlns:a16="http://schemas.microsoft.com/office/drawing/2014/main" id="{3AA237CC-B901-44F0-B9D3-A18FBF535258}"/>
                </a:ext>
              </a:extLst>
            </p:cNvPr>
            <p:cNvSpPr/>
            <p:nvPr/>
          </p:nvSpPr>
          <p:spPr>
            <a:xfrm>
              <a:off x="991723" y="4076699"/>
              <a:ext cx="497540" cy="437030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BE41BE0F-F783-4357-B3F8-6BC6CC34E274}"/>
                </a:ext>
              </a:extLst>
            </p:cNvPr>
            <p:cNvSpPr/>
            <p:nvPr/>
          </p:nvSpPr>
          <p:spPr>
            <a:xfrm>
              <a:off x="1882587" y="3554509"/>
              <a:ext cx="497540" cy="437030"/>
            </a:xfrm>
            <a:prstGeom prst="hexagon">
              <a:avLst/>
            </a:prstGeom>
            <a:solidFill>
              <a:srgbClr val="C4E59F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B5BB23D1-B41A-4B85-A3AB-E2C3A06FC802}"/>
                </a:ext>
              </a:extLst>
            </p:cNvPr>
            <p:cNvSpPr/>
            <p:nvPr/>
          </p:nvSpPr>
          <p:spPr>
            <a:xfrm>
              <a:off x="1882587" y="4076699"/>
              <a:ext cx="497540" cy="437030"/>
            </a:xfrm>
            <a:prstGeom prst="hexagon">
              <a:avLst/>
            </a:prstGeom>
            <a:solidFill>
              <a:srgbClr val="A86ED4"/>
            </a:solidFill>
            <a:ln>
              <a:solidFill>
                <a:srgbClr val="954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19" name="Hexagon 18">
              <a:extLst>
                <a:ext uri="{FF2B5EF4-FFF2-40B4-BE49-F238E27FC236}">
                  <a16:creationId xmlns:a16="http://schemas.microsoft.com/office/drawing/2014/main" id="{DD7D9D02-8431-49CD-BB75-E5C21E281E56}"/>
                </a:ext>
              </a:extLst>
            </p:cNvPr>
            <p:cNvSpPr/>
            <p:nvPr/>
          </p:nvSpPr>
          <p:spPr>
            <a:xfrm>
              <a:off x="1437155" y="4330511"/>
              <a:ext cx="497540" cy="43703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D547570-4C7F-4C62-B763-C01C7FA68DAC}"/>
                </a:ext>
              </a:extLst>
            </p:cNvPr>
            <p:cNvGrpSpPr/>
            <p:nvPr/>
          </p:nvGrpSpPr>
          <p:grpSpPr>
            <a:xfrm>
              <a:off x="1416374" y="3307624"/>
              <a:ext cx="523775" cy="445382"/>
              <a:chOff x="4287978" y="1132610"/>
              <a:chExt cx="720437" cy="644235"/>
            </a:xfrm>
          </p:grpSpPr>
          <p:sp>
            <p:nvSpPr>
              <p:cNvPr id="54" name="Hexagon 53">
                <a:extLst>
                  <a:ext uri="{FF2B5EF4-FFF2-40B4-BE49-F238E27FC236}">
                    <a16:creationId xmlns:a16="http://schemas.microsoft.com/office/drawing/2014/main" id="{D2F3706B-7BCA-4B7C-9D80-5A2CA16E1647}"/>
                  </a:ext>
                </a:extLst>
              </p:cNvPr>
              <p:cNvSpPr/>
              <p:nvPr/>
            </p:nvSpPr>
            <p:spPr>
              <a:xfrm>
                <a:off x="4287978" y="1132610"/>
                <a:ext cx="720437" cy="644235"/>
              </a:xfrm>
              <a:prstGeom prst="hexagon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 dirty="0"/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C9455A23-A4CF-4D21-A655-8517D16025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23511" y="1253837"/>
                <a:ext cx="306429" cy="325581"/>
              </a:xfrm>
              <a:prstGeom prst="rect">
                <a:avLst/>
              </a:prstGeom>
            </p:spPr>
          </p:pic>
        </p:grp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3D914AB4-3ACB-4B15-80DD-F489B2513F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157" y="4148475"/>
              <a:ext cx="293478" cy="293478"/>
            </a:xfrm>
            <a:prstGeom prst="rect">
              <a:avLst/>
            </a:prstGeom>
          </p:spPr>
        </p:pic>
        <p:sp>
          <p:nvSpPr>
            <p:cNvPr id="67" name="Hexagon 66">
              <a:extLst>
                <a:ext uri="{FF2B5EF4-FFF2-40B4-BE49-F238E27FC236}">
                  <a16:creationId xmlns:a16="http://schemas.microsoft.com/office/drawing/2014/main" id="{9B486F12-6F78-4197-BB3C-74CB59A47967}"/>
                </a:ext>
              </a:extLst>
            </p:cNvPr>
            <p:cNvSpPr/>
            <p:nvPr/>
          </p:nvSpPr>
          <p:spPr>
            <a:xfrm>
              <a:off x="983402" y="3577071"/>
              <a:ext cx="497540" cy="4370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5DD83E14-403E-495E-BD84-88F0EF632A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4618" y="3630110"/>
              <a:ext cx="293478" cy="293478"/>
            </a:xfrm>
            <a:prstGeom prst="rect">
              <a:avLst/>
            </a:prstGeom>
          </p:spPr>
        </p:pic>
        <p:pic>
          <p:nvPicPr>
            <p:cNvPr id="69" name="Picture 68">
              <a:extLst>
                <a:ext uri="{FF2B5EF4-FFF2-40B4-BE49-F238E27FC236}">
                  <a16:creationId xmlns:a16="http://schemas.microsoft.com/office/drawing/2014/main" id="{9A795BD2-467C-4B5F-8ED5-F50F6AA249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683" y="3889563"/>
              <a:ext cx="293478" cy="293478"/>
            </a:xfrm>
            <a:prstGeom prst="rect">
              <a:avLst/>
            </a:prstGeom>
          </p:spPr>
        </p:pic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9D6421EF-5548-4F18-A39A-4001A1C77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630" y="4420146"/>
              <a:ext cx="293478" cy="293478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0A021095-A0E5-4016-892E-65E6DD673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444" y="4148475"/>
              <a:ext cx="293478" cy="29347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10C56D92-CDF4-448B-9059-7818674B25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9643" y="3653160"/>
              <a:ext cx="293478" cy="293478"/>
            </a:xfrm>
            <a:prstGeom prst="rect">
              <a:avLst/>
            </a:prstGeom>
          </p:spPr>
        </p:pic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AD071DD3-00C6-4417-9FED-BB550AE2883C}"/>
              </a:ext>
            </a:extLst>
          </p:cNvPr>
          <p:cNvGrpSpPr/>
          <p:nvPr/>
        </p:nvGrpSpPr>
        <p:grpSpPr>
          <a:xfrm>
            <a:off x="3257113" y="3346740"/>
            <a:ext cx="1396725" cy="1459917"/>
            <a:chOff x="983402" y="3307624"/>
            <a:chExt cx="1396725" cy="1459917"/>
          </a:xfrm>
        </p:grpSpPr>
        <p:sp>
          <p:nvSpPr>
            <p:cNvPr id="75" name="Hexagon 74">
              <a:extLst>
                <a:ext uri="{FF2B5EF4-FFF2-40B4-BE49-F238E27FC236}">
                  <a16:creationId xmlns:a16="http://schemas.microsoft.com/office/drawing/2014/main" id="{9CEC56D0-D93B-4ED7-BF93-E9BC146FBE0C}"/>
                </a:ext>
              </a:extLst>
            </p:cNvPr>
            <p:cNvSpPr/>
            <p:nvPr/>
          </p:nvSpPr>
          <p:spPr>
            <a:xfrm>
              <a:off x="1451162" y="3815604"/>
              <a:ext cx="497540" cy="437030"/>
            </a:xfrm>
            <a:prstGeom prst="hexagon">
              <a:avLst/>
            </a:prstGeom>
            <a:solidFill>
              <a:srgbClr val="F6AD90"/>
            </a:solidFill>
            <a:ln>
              <a:solidFill>
                <a:srgbClr val="EF8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76" name="Hexagon 75">
              <a:extLst>
                <a:ext uri="{FF2B5EF4-FFF2-40B4-BE49-F238E27FC236}">
                  <a16:creationId xmlns:a16="http://schemas.microsoft.com/office/drawing/2014/main" id="{E9DB8187-BA77-4BC8-8613-7A6C416F8B87}"/>
                </a:ext>
              </a:extLst>
            </p:cNvPr>
            <p:cNvSpPr/>
            <p:nvPr/>
          </p:nvSpPr>
          <p:spPr>
            <a:xfrm>
              <a:off x="991723" y="4076699"/>
              <a:ext cx="497540" cy="437030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77" name="Hexagon 76">
              <a:extLst>
                <a:ext uri="{FF2B5EF4-FFF2-40B4-BE49-F238E27FC236}">
                  <a16:creationId xmlns:a16="http://schemas.microsoft.com/office/drawing/2014/main" id="{11B67C48-8AB7-4EC4-AB80-2A939653D82D}"/>
                </a:ext>
              </a:extLst>
            </p:cNvPr>
            <p:cNvSpPr/>
            <p:nvPr/>
          </p:nvSpPr>
          <p:spPr>
            <a:xfrm>
              <a:off x="1882587" y="3554509"/>
              <a:ext cx="497540" cy="437030"/>
            </a:xfrm>
            <a:prstGeom prst="hexagon">
              <a:avLst/>
            </a:prstGeom>
            <a:solidFill>
              <a:srgbClr val="C4E59F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78" name="Hexagon 77">
              <a:extLst>
                <a:ext uri="{FF2B5EF4-FFF2-40B4-BE49-F238E27FC236}">
                  <a16:creationId xmlns:a16="http://schemas.microsoft.com/office/drawing/2014/main" id="{2CCBD819-9FC8-48E4-B104-E47EB82A2731}"/>
                </a:ext>
              </a:extLst>
            </p:cNvPr>
            <p:cNvSpPr/>
            <p:nvPr/>
          </p:nvSpPr>
          <p:spPr>
            <a:xfrm>
              <a:off x="1882587" y="4076699"/>
              <a:ext cx="497540" cy="437030"/>
            </a:xfrm>
            <a:prstGeom prst="hexagon">
              <a:avLst/>
            </a:prstGeom>
            <a:solidFill>
              <a:srgbClr val="A86ED4"/>
            </a:solidFill>
            <a:ln>
              <a:solidFill>
                <a:srgbClr val="954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79" name="Hexagon 78">
              <a:extLst>
                <a:ext uri="{FF2B5EF4-FFF2-40B4-BE49-F238E27FC236}">
                  <a16:creationId xmlns:a16="http://schemas.microsoft.com/office/drawing/2014/main" id="{25FE488D-195B-4A31-A9F4-349BC60A75C6}"/>
                </a:ext>
              </a:extLst>
            </p:cNvPr>
            <p:cNvSpPr/>
            <p:nvPr/>
          </p:nvSpPr>
          <p:spPr>
            <a:xfrm>
              <a:off x="1437155" y="4330511"/>
              <a:ext cx="497540" cy="43703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59FD83E1-C6AA-4B3C-B2D9-679F13ED942D}"/>
                </a:ext>
              </a:extLst>
            </p:cNvPr>
            <p:cNvGrpSpPr/>
            <p:nvPr/>
          </p:nvGrpSpPr>
          <p:grpSpPr>
            <a:xfrm>
              <a:off x="1416374" y="3307624"/>
              <a:ext cx="523775" cy="445382"/>
              <a:chOff x="4287978" y="1132610"/>
              <a:chExt cx="720437" cy="644235"/>
            </a:xfrm>
          </p:grpSpPr>
          <p:sp>
            <p:nvSpPr>
              <p:cNvPr id="88" name="Hexagon 87">
                <a:extLst>
                  <a:ext uri="{FF2B5EF4-FFF2-40B4-BE49-F238E27FC236}">
                    <a16:creationId xmlns:a16="http://schemas.microsoft.com/office/drawing/2014/main" id="{3821E6CB-0582-41D6-91E2-388500259F73}"/>
                  </a:ext>
                </a:extLst>
              </p:cNvPr>
              <p:cNvSpPr/>
              <p:nvPr/>
            </p:nvSpPr>
            <p:spPr>
              <a:xfrm>
                <a:off x="4287978" y="1132610"/>
                <a:ext cx="720437" cy="644235"/>
              </a:xfrm>
              <a:prstGeom prst="hexagon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 dirty="0"/>
              </a:p>
            </p:txBody>
          </p:sp>
          <p:pic>
            <p:nvPicPr>
              <p:cNvPr id="89" name="Picture 88">
                <a:extLst>
                  <a:ext uri="{FF2B5EF4-FFF2-40B4-BE49-F238E27FC236}">
                    <a16:creationId xmlns:a16="http://schemas.microsoft.com/office/drawing/2014/main" id="{8776B965-C0C5-41FD-A562-2ECDBD8764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23511" y="1253837"/>
                <a:ext cx="306429" cy="325581"/>
              </a:xfrm>
              <a:prstGeom prst="rect">
                <a:avLst/>
              </a:prstGeom>
            </p:spPr>
          </p:pic>
        </p:grp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33B8AC88-9419-480C-B763-22ACC389C5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157" y="4148475"/>
              <a:ext cx="293478" cy="293478"/>
            </a:xfrm>
            <a:prstGeom prst="rect">
              <a:avLst/>
            </a:prstGeom>
          </p:spPr>
        </p:pic>
        <p:sp>
          <p:nvSpPr>
            <p:cNvPr id="82" name="Hexagon 81">
              <a:extLst>
                <a:ext uri="{FF2B5EF4-FFF2-40B4-BE49-F238E27FC236}">
                  <a16:creationId xmlns:a16="http://schemas.microsoft.com/office/drawing/2014/main" id="{F312DE82-6DBE-4A4E-A589-BFB0FA08AF9A}"/>
                </a:ext>
              </a:extLst>
            </p:cNvPr>
            <p:cNvSpPr/>
            <p:nvPr/>
          </p:nvSpPr>
          <p:spPr>
            <a:xfrm>
              <a:off x="983402" y="3577071"/>
              <a:ext cx="497540" cy="4370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FE8E1E4-D3F0-4378-964F-F6B1CAAEE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4618" y="3630110"/>
              <a:ext cx="293478" cy="293478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55B70347-C60A-4F16-8065-32DBFEC71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683" y="3889563"/>
              <a:ext cx="293478" cy="293478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98911C1-7014-4AF5-9F5E-0EF0F9D38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630" y="4420146"/>
              <a:ext cx="293478" cy="293478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93EA7A4-24B3-4DAE-B99B-1D8C185EF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444" y="4148475"/>
              <a:ext cx="293478" cy="293478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75471570-E2D6-46BF-9DD8-6A147C39F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9643" y="3653160"/>
              <a:ext cx="293478" cy="293478"/>
            </a:xfrm>
            <a:prstGeom prst="rect">
              <a:avLst/>
            </a:prstGeom>
          </p:spPr>
        </p:pic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EE63E4A1-DFD1-4714-8162-332978F03FE4}"/>
              </a:ext>
            </a:extLst>
          </p:cNvPr>
          <p:cNvGrpSpPr/>
          <p:nvPr/>
        </p:nvGrpSpPr>
        <p:grpSpPr>
          <a:xfrm>
            <a:off x="5048128" y="3346740"/>
            <a:ext cx="1396725" cy="1459917"/>
            <a:chOff x="983402" y="3307624"/>
            <a:chExt cx="1396725" cy="1459917"/>
          </a:xfrm>
        </p:grpSpPr>
        <p:sp>
          <p:nvSpPr>
            <p:cNvPr id="91" name="Hexagon 90">
              <a:extLst>
                <a:ext uri="{FF2B5EF4-FFF2-40B4-BE49-F238E27FC236}">
                  <a16:creationId xmlns:a16="http://schemas.microsoft.com/office/drawing/2014/main" id="{CCA8C174-1C26-4C23-B84B-48D13608FCD7}"/>
                </a:ext>
              </a:extLst>
            </p:cNvPr>
            <p:cNvSpPr/>
            <p:nvPr/>
          </p:nvSpPr>
          <p:spPr>
            <a:xfrm>
              <a:off x="1451162" y="3815604"/>
              <a:ext cx="497540" cy="437030"/>
            </a:xfrm>
            <a:prstGeom prst="hexagon">
              <a:avLst/>
            </a:prstGeom>
            <a:solidFill>
              <a:srgbClr val="F6AD90"/>
            </a:solidFill>
            <a:ln>
              <a:solidFill>
                <a:srgbClr val="EF8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92" name="Hexagon 91">
              <a:extLst>
                <a:ext uri="{FF2B5EF4-FFF2-40B4-BE49-F238E27FC236}">
                  <a16:creationId xmlns:a16="http://schemas.microsoft.com/office/drawing/2014/main" id="{DD53F6AC-BA44-471B-8D47-C8C429CC0885}"/>
                </a:ext>
              </a:extLst>
            </p:cNvPr>
            <p:cNvSpPr/>
            <p:nvPr/>
          </p:nvSpPr>
          <p:spPr>
            <a:xfrm>
              <a:off x="991723" y="4076699"/>
              <a:ext cx="497540" cy="437030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93" name="Hexagon 92">
              <a:extLst>
                <a:ext uri="{FF2B5EF4-FFF2-40B4-BE49-F238E27FC236}">
                  <a16:creationId xmlns:a16="http://schemas.microsoft.com/office/drawing/2014/main" id="{4E24F497-EB05-4A49-9694-C0331C3ADD81}"/>
                </a:ext>
              </a:extLst>
            </p:cNvPr>
            <p:cNvSpPr/>
            <p:nvPr/>
          </p:nvSpPr>
          <p:spPr>
            <a:xfrm>
              <a:off x="1882587" y="3554509"/>
              <a:ext cx="497540" cy="437030"/>
            </a:xfrm>
            <a:prstGeom prst="hexagon">
              <a:avLst/>
            </a:prstGeom>
            <a:solidFill>
              <a:srgbClr val="C4E59F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94" name="Hexagon 93">
              <a:extLst>
                <a:ext uri="{FF2B5EF4-FFF2-40B4-BE49-F238E27FC236}">
                  <a16:creationId xmlns:a16="http://schemas.microsoft.com/office/drawing/2014/main" id="{E07E34C7-7091-47F5-A8C1-FB4B13B1094C}"/>
                </a:ext>
              </a:extLst>
            </p:cNvPr>
            <p:cNvSpPr/>
            <p:nvPr/>
          </p:nvSpPr>
          <p:spPr>
            <a:xfrm>
              <a:off x="1882587" y="4076699"/>
              <a:ext cx="497540" cy="437030"/>
            </a:xfrm>
            <a:prstGeom prst="hexagon">
              <a:avLst/>
            </a:prstGeom>
            <a:solidFill>
              <a:srgbClr val="A86ED4"/>
            </a:solidFill>
            <a:ln>
              <a:solidFill>
                <a:srgbClr val="954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95" name="Hexagon 94">
              <a:extLst>
                <a:ext uri="{FF2B5EF4-FFF2-40B4-BE49-F238E27FC236}">
                  <a16:creationId xmlns:a16="http://schemas.microsoft.com/office/drawing/2014/main" id="{EE27FEF3-6B37-4E56-9E3D-8B87DB0E4163}"/>
                </a:ext>
              </a:extLst>
            </p:cNvPr>
            <p:cNvSpPr/>
            <p:nvPr/>
          </p:nvSpPr>
          <p:spPr>
            <a:xfrm>
              <a:off x="1437155" y="4330511"/>
              <a:ext cx="497540" cy="43703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8002EED6-7B98-4A53-BD3F-0755A3B548D0}"/>
                </a:ext>
              </a:extLst>
            </p:cNvPr>
            <p:cNvGrpSpPr/>
            <p:nvPr/>
          </p:nvGrpSpPr>
          <p:grpSpPr>
            <a:xfrm>
              <a:off x="1416374" y="3307624"/>
              <a:ext cx="523775" cy="445382"/>
              <a:chOff x="4287978" y="1132610"/>
              <a:chExt cx="720437" cy="644235"/>
            </a:xfrm>
          </p:grpSpPr>
          <p:sp>
            <p:nvSpPr>
              <p:cNvPr id="104" name="Hexagon 103">
                <a:extLst>
                  <a:ext uri="{FF2B5EF4-FFF2-40B4-BE49-F238E27FC236}">
                    <a16:creationId xmlns:a16="http://schemas.microsoft.com/office/drawing/2014/main" id="{93D3617F-8C42-45BD-87BB-EC5795D0319A}"/>
                  </a:ext>
                </a:extLst>
              </p:cNvPr>
              <p:cNvSpPr/>
              <p:nvPr/>
            </p:nvSpPr>
            <p:spPr>
              <a:xfrm>
                <a:off x="4287978" y="1132610"/>
                <a:ext cx="720437" cy="644235"/>
              </a:xfrm>
              <a:prstGeom prst="hexagon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 dirty="0"/>
              </a:p>
            </p:txBody>
          </p:sp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5575DE9A-F612-48EB-A867-58E551CFC6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23511" y="1253837"/>
                <a:ext cx="306429" cy="325581"/>
              </a:xfrm>
              <a:prstGeom prst="rect">
                <a:avLst/>
              </a:prstGeom>
            </p:spPr>
          </p:pic>
        </p:grp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9609204C-C3C4-44E8-BE7B-FD32B2F4B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157" y="4148475"/>
              <a:ext cx="293478" cy="293478"/>
            </a:xfrm>
            <a:prstGeom prst="rect">
              <a:avLst/>
            </a:prstGeom>
          </p:spPr>
        </p:pic>
        <p:sp>
          <p:nvSpPr>
            <p:cNvPr id="98" name="Hexagon 97">
              <a:extLst>
                <a:ext uri="{FF2B5EF4-FFF2-40B4-BE49-F238E27FC236}">
                  <a16:creationId xmlns:a16="http://schemas.microsoft.com/office/drawing/2014/main" id="{71CF0431-6522-4A62-BE3F-1BCED5225618}"/>
                </a:ext>
              </a:extLst>
            </p:cNvPr>
            <p:cNvSpPr/>
            <p:nvPr/>
          </p:nvSpPr>
          <p:spPr>
            <a:xfrm>
              <a:off x="983402" y="3577071"/>
              <a:ext cx="497540" cy="4370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CF93D2E9-73B3-418A-8391-19C733E6D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4618" y="3630110"/>
              <a:ext cx="293478" cy="293478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8D274C5-153B-4A26-8384-3EB721A98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683" y="3889563"/>
              <a:ext cx="293478" cy="293478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A69B196E-2D54-4E52-921C-C8712DA05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630" y="4420146"/>
              <a:ext cx="293478" cy="293478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5E3C0E4D-2621-4ED1-86EE-32F1CA7A84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444" y="4148475"/>
              <a:ext cx="293478" cy="293478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AB30FFC-5A10-4D27-9F08-8C6EC72769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9643" y="3653160"/>
              <a:ext cx="293478" cy="293478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42A070BF-B0A5-46EF-A6FD-7B1D956A132C}"/>
              </a:ext>
            </a:extLst>
          </p:cNvPr>
          <p:cNvGrpSpPr/>
          <p:nvPr/>
        </p:nvGrpSpPr>
        <p:grpSpPr>
          <a:xfrm>
            <a:off x="6930680" y="3346740"/>
            <a:ext cx="1396725" cy="1459917"/>
            <a:chOff x="983402" y="3307624"/>
            <a:chExt cx="1396725" cy="1459917"/>
          </a:xfrm>
        </p:grpSpPr>
        <p:sp>
          <p:nvSpPr>
            <p:cNvPr id="107" name="Hexagon 106">
              <a:extLst>
                <a:ext uri="{FF2B5EF4-FFF2-40B4-BE49-F238E27FC236}">
                  <a16:creationId xmlns:a16="http://schemas.microsoft.com/office/drawing/2014/main" id="{6A2DF3BD-633C-4DB4-A16C-2DAF00F94AE3}"/>
                </a:ext>
              </a:extLst>
            </p:cNvPr>
            <p:cNvSpPr/>
            <p:nvPr/>
          </p:nvSpPr>
          <p:spPr>
            <a:xfrm>
              <a:off x="1451162" y="3815604"/>
              <a:ext cx="497540" cy="437030"/>
            </a:xfrm>
            <a:prstGeom prst="hexagon">
              <a:avLst/>
            </a:prstGeom>
            <a:solidFill>
              <a:srgbClr val="F6AD90"/>
            </a:solidFill>
            <a:ln>
              <a:solidFill>
                <a:srgbClr val="EF8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108" name="Hexagon 107">
              <a:extLst>
                <a:ext uri="{FF2B5EF4-FFF2-40B4-BE49-F238E27FC236}">
                  <a16:creationId xmlns:a16="http://schemas.microsoft.com/office/drawing/2014/main" id="{9E15FA8F-6B6B-4E60-9D23-4440E793B9A8}"/>
                </a:ext>
              </a:extLst>
            </p:cNvPr>
            <p:cNvSpPr/>
            <p:nvPr/>
          </p:nvSpPr>
          <p:spPr>
            <a:xfrm>
              <a:off x="991723" y="4076699"/>
              <a:ext cx="497540" cy="437030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109" name="Hexagon 108">
              <a:extLst>
                <a:ext uri="{FF2B5EF4-FFF2-40B4-BE49-F238E27FC236}">
                  <a16:creationId xmlns:a16="http://schemas.microsoft.com/office/drawing/2014/main" id="{CC2BAB75-B410-41EC-A56B-C3A19EEB2AB9}"/>
                </a:ext>
              </a:extLst>
            </p:cNvPr>
            <p:cNvSpPr/>
            <p:nvPr/>
          </p:nvSpPr>
          <p:spPr>
            <a:xfrm>
              <a:off x="1882587" y="3554509"/>
              <a:ext cx="497540" cy="437030"/>
            </a:xfrm>
            <a:prstGeom prst="hexagon">
              <a:avLst/>
            </a:prstGeom>
            <a:solidFill>
              <a:srgbClr val="C4E59F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110" name="Hexagon 109">
              <a:extLst>
                <a:ext uri="{FF2B5EF4-FFF2-40B4-BE49-F238E27FC236}">
                  <a16:creationId xmlns:a16="http://schemas.microsoft.com/office/drawing/2014/main" id="{DED5C6C5-2CDC-4B64-8A98-D93D91A0088A}"/>
                </a:ext>
              </a:extLst>
            </p:cNvPr>
            <p:cNvSpPr/>
            <p:nvPr/>
          </p:nvSpPr>
          <p:spPr>
            <a:xfrm>
              <a:off x="1882587" y="4076699"/>
              <a:ext cx="497540" cy="437030"/>
            </a:xfrm>
            <a:prstGeom prst="hexagon">
              <a:avLst/>
            </a:prstGeom>
            <a:solidFill>
              <a:srgbClr val="A86ED4"/>
            </a:solidFill>
            <a:ln>
              <a:solidFill>
                <a:srgbClr val="954EC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sp>
          <p:nvSpPr>
            <p:cNvPr id="111" name="Hexagon 110">
              <a:extLst>
                <a:ext uri="{FF2B5EF4-FFF2-40B4-BE49-F238E27FC236}">
                  <a16:creationId xmlns:a16="http://schemas.microsoft.com/office/drawing/2014/main" id="{9DABB02A-8672-4D0D-A0BD-27B87F92F486}"/>
                </a:ext>
              </a:extLst>
            </p:cNvPr>
            <p:cNvSpPr/>
            <p:nvPr/>
          </p:nvSpPr>
          <p:spPr>
            <a:xfrm>
              <a:off x="1437155" y="4330511"/>
              <a:ext cx="497540" cy="437030"/>
            </a:xfrm>
            <a:prstGeom prst="hexagon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800" dirty="0"/>
            </a:p>
          </p:txBody>
        </p: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8BE97DAE-2C5F-4792-B3AF-093ECB689271}"/>
                </a:ext>
              </a:extLst>
            </p:cNvPr>
            <p:cNvGrpSpPr/>
            <p:nvPr/>
          </p:nvGrpSpPr>
          <p:grpSpPr>
            <a:xfrm>
              <a:off x="1416374" y="3307624"/>
              <a:ext cx="523775" cy="445382"/>
              <a:chOff x="4287978" y="1132610"/>
              <a:chExt cx="720437" cy="644235"/>
            </a:xfrm>
          </p:grpSpPr>
          <p:sp>
            <p:nvSpPr>
              <p:cNvPr id="120" name="Hexagon 119">
                <a:extLst>
                  <a:ext uri="{FF2B5EF4-FFF2-40B4-BE49-F238E27FC236}">
                    <a16:creationId xmlns:a16="http://schemas.microsoft.com/office/drawing/2014/main" id="{31316608-F924-4691-8621-E8E4EBF60003}"/>
                  </a:ext>
                </a:extLst>
              </p:cNvPr>
              <p:cNvSpPr/>
              <p:nvPr/>
            </p:nvSpPr>
            <p:spPr>
              <a:xfrm>
                <a:off x="4287978" y="1132610"/>
                <a:ext cx="720437" cy="644235"/>
              </a:xfrm>
              <a:prstGeom prst="hexagon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 dirty="0"/>
              </a:p>
            </p:txBody>
          </p:sp>
          <p:pic>
            <p:nvPicPr>
              <p:cNvPr id="121" name="Picture 120">
                <a:extLst>
                  <a:ext uri="{FF2B5EF4-FFF2-40B4-BE49-F238E27FC236}">
                    <a16:creationId xmlns:a16="http://schemas.microsoft.com/office/drawing/2014/main" id="{6633B946-A8BE-4B1B-B865-9F2411ECDA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23511" y="1253837"/>
                <a:ext cx="306429" cy="325581"/>
              </a:xfrm>
              <a:prstGeom prst="rect">
                <a:avLst/>
              </a:prstGeom>
            </p:spPr>
          </p:pic>
        </p:grp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F78CECDF-4B6B-4C60-AF4A-BA86F3097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2157" y="4148475"/>
              <a:ext cx="293478" cy="293478"/>
            </a:xfrm>
            <a:prstGeom prst="rect">
              <a:avLst/>
            </a:prstGeom>
          </p:spPr>
        </p:pic>
        <p:sp>
          <p:nvSpPr>
            <p:cNvPr id="114" name="Hexagon 113">
              <a:extLst>
                <a:ext uri="{FF2B5EF4-FFF2-40B4-BE49-F238E27FC236}">
                  <a16:creationId xmlns:a16="http://schemas.microsoft.com/office/drawing/2014/main" id="{111F43F4-4B27-4F68-BAB5-1A0DE24492D7}"/>
                </a:ext>
              </a:extLst>
            </p:cNvPr>
            <p:cNvSpPr/>
            <p:nvPr/>
          </p:nvSpPr>
          <p:spPr>
            <a:xfrm>
              <a:off x="983402" y="3577071"/>
              <a:ext cx="497540" cy="437030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115" name="Picture 114">
              <a:extLst>
                <a:ext uri="{FF2B5EF4-FFF2-40B4-BE49-F238E27FC236}">
                  <a16:creationId xmlns:a16="http://schemas.microsoft.com/office/drawing/2014/main" id="{1C1EB33D-ACA3-460E-B5EA-BC599441B8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84618" y="3630110"/>
              <a:ext cx="293478" cy="293478"/>
            </a:xfrm>
            <a:prstGeom prst="rect">
              <a:avLst/>
            </a:prstGeom>
          </p:spPr>
        </p:pic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8A25E52E-647C-40D9-952A-494F40BB7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9683" y="3889563"/>
              <a:ext cx="293478" cy="293478"/>
            </a:xfrm>
            <a:prstGeom prst="rect">
              <a:avLst/>
            </a:prstGeom>
          </p:spPr>
        </p:pic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19B20D15-9D5C-4B77-8BD7-60FDFC04C8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0630" y="4420146"/>
              <a:ext cx="293478" cy="293478"/>
            </a:xfrm>
            <a:prstGeom prst="rect">
              <a:avLst/>
            </a:prstGeom>
          </p:spPr>
        </p:pic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964EE88E-BF8A-479D-80C2-48E8D8326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8444" y="4148475"/>
              <a:ext cx="293478" cy="293478"/>
            </a:xfrm>
            <a:prstGeom prst="rect">
              <a:avLst/>
            </a:prstGeom>
          </p:spPr>
        </p:pic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A4074961-7D8B-4103-A3C6-A7DC109EDB8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9643" y="3653160"/>
              <a:ext cx="293478" cy="293478"/>
            </a:xfrm>
            <a:prstGeom prst="rect">
              <a:avLst/>
            </a:prstGeom>
          </p:spPr>
        </p:pic>
      </p:grp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3D98731-3772-4C3A-9E9C-20648171B621}"/>
              </a:ext>
            </a:extLst>
          </p:cNvPr>
          <p:cNvCxnSpPr>
            <a:cxnSpLocks/>
          </p:cNvCxnSpPr>
          <p:nvPr/>
        </p:nvCxnSpPr>
        <p:spPr>
          <a:xfrm flipH="1" flipV="1">
            <a:off x="5404906" y="2451490"/>
            <a:ext cx="1993534" cy="881040"/>
          </a:xfrm>
          <a:prstGeom prst="straightConnector1">
            <a:avLst/>
          </a:prstGeom>
          <a:ln w="22225">
            <a:solidFill>
              <a:srgbClr val="EF8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19E09F0-8176-462C-B4D1-95AB9159DC74}"/>
              </a:ext>
            </a:extLst>
          </p:cNvPr>
          <p:cNvCxnSpPr>
            <a:cxnSpLocks/>
            <a:stCxn id="104" idx="4"/>
          </p:cNvCxnSpPr>
          <p:nvPr/>
        </p:nvCxnSpPr>
        <p:spPr>
          <a:xfrm flipH="1" flipV="1">
            <a:off x="5285692" y="2635418"/>
            <a:ext cx="306754" cy="711322"/>
          </a:xfrm>
          <a:prstGeom prst="straightConnector1">
            <a:avLst/>
          </a:prstGeom>
          <a:ln w="22225">
            <a:solidFill>
              <a:srgbClr val="EF8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82E15E3-C050-4F81-B53E-0565D2608155}"/>
              </a:ext>
            </a:extLst>
          </p:cNvPr>
          <p:cNvCxnSpPr>
            <a:cxnSpLocks/>
          </p:cNvCxnSpPr>
          <p:nvPr/>
        </p:nvCxnSpPr>
        <p:spPr>
          <a:xfrm flipV="1">
            <a:off x="4156298" y="2639592"/>
            <a:ext cx="651229" cy="668032"/>
          </a:xfrm>
          <a:prstGeom prst="straightConnector1">
            <a:avLst/>
          </a:prstGeom>
          <a:ln w="22225">
            <a:solidFill>
              <a:srgbClr val="EF8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E5CB0F01-E851-4E01-847F-71E09B1A7A23}"/>
              </a:ext>
            </a:extLst>
          </p:cNvPr>
          <p:cNvGrpSpPr/>
          <p:nvPr/>
        </p:nvGrpSpPr>
        <p:grpSpPr>
          <a:xfrm>
            <a:off x="3425791" y="868658"/>
            <a:ext cx="3241963" cy="1731818"/>
            <a:chOff x="2968591" y="868658"/>
            <a:chExt cx="3241963" cy="1731818"/>
          </a:xfrm>
        </p:grpSpPr>
        <p:sp>
          <p:nvSpPr>
            <p:cNvPr id="137" name="Hexagon 136">
              <a:extLst>
                <a:ext uri="{FF2B5EF4-FFF2-40B4-BE49-F238E27FC236}">
                  <a16:creationId xmlns:a16="http://schemas.microsoft.com/office/drawing/2014/main" id="{73C0918A-3D49-48A6-B68E-A93169FC0406}"/>
                </a:ext>
              </a:extLst>
            </p:cNvPr>
            <p:cNvSpPr/>
            <p:nvPr/>
          </p:nvSpPr>
          <p:spPr>
            <a:xfrm>
              <a:off x="2968591" y="1204631"/>
              <a:ext cx="720437" cy="644235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Import</a:t>
              </a:r>
              <a:endParaRPr lang="LID4096" sz="600" dirty="0"/>
            </a:p>
          </p:txBody>
        </p:sp>
        <p:sp>
          <p:nvSpPr>
            <p:cNvPr id="138" name="Hexagon 137">
              <a:extLst>
                <a:ext uri="{FF2B5EF4-FFF2-40B4-BE49-F238E27FC236}">
                  <a16:creationId xmlns:a16="http://schemas.microsoft.com/office/drawing/2014/main" id="{399D0D84-2740-44AF-A83D-7B6968D2D99E}"/>
                </a:ext>
              </a:extLst>
            </p:cNvPr>
            <p:cNvSpPr/>
            <p:nvPr/>
          </p:nvSpPr>
          <p:spPr>
            <a:xfrm>
              <a:off x="3598973" y="1585631"/>
              <a:ext cx="720437" cy="644235"/>
            </a:xfrm>
            <a:prstGeom prst="hexagon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Payment</a:t>
              </a:r>
              <a:endParaRPr lang="LID4096" sz="600" dirty="0"/>
            </a:p>
          </p:txBody>
        </p:sp>
        <p:sp>
          <p:nvSpPr>
            <p:cNvPr id="139" name="Hexagon 138">
              <a:extLst>
                <a:ext uri="{FF2B5EF4-FFF2-40B4-BE49-F238E27FC236}">
                  <a16:creationId xmlns:a16="http://schemas.microsoft.com/office/drawing/2014/main" id="{36767074-9A89-4C23-877C-540C166BCA7A}"/>
                </a:ext>
              </a:extLst>
            </p:cNvPr>
            <p:cNvSpPr/>
            <p:nvPr/>
          </p:nvSpPr>
          <p:spPr>
            <a:xfrm>
              <a:off x="4859734" y="868658"/>
              <a:ext cx="720437" cy="644235"/>
            </a:xfrm>
            <a:prstGeom prst="hexagon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Analytics</a:t>
              </a:r>
              <a:endParaRPr lang="LID4096" sz="600" dirty="0"/>
            </a:p>
          </p:txBody>
        </p:sp>
        <p:sp>
          <p:nvSpPr>
            <p:cNvPr id="140" name="Hexagon 139">
              <a:extLst>
                <a:ext uri="{FF2B5EF4-FFF2-40B4-BE49-F238E27FC236}">
                  <a16:creationId xmlns:a16="http://schemas.microsoft.com/office/drawing/2014/main" id="{B2CD5791-2C37-4308-B6F1-719930E1C526}"/>
                </a:ext>
              </a:extLst>
            </p:cNvPr>
            <p:cNvSpPr/>
            <p:nvPr/>
          </p:nvSpPr>
          <p:spPr>
            <a:xfrm>
              <a:off x="3598972" y="868659"/>
              <a:ext cx="720437" cy="644235"/>
            </a:xfrm>
            <a:prstGeom prst="hexagon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Items</a:t>
              </a:r>
              <a:endParaRPr lang="LID4096" sz="600" dirty="0"/>
            </a:p>
          </p:txBody>
        </p:sp>
        <p:sp>
          <p:nvSpPr>
            <p:cNvPr id="141" name="Hexagon 140">
              <a:extLst>
                <a:ext uri="{FF2B5EF4-FFF2-40B4-BE49-F238E27FC236}">
                  <a16:creationId xmlns:a16="http://schemas.microsoft.com/office/drawing/2014/main" id="{84ED5AAF-5106-4348-8DD3-3F38C2FCC396}"/>
                </a:ext>
              </a:extLst>
            </p:cNvPr>
            <p:cNvSpPr/>
            <p:nvPr/>
          </p:nvSpPr>
          <p:spPr>
            <a:xfrm>
              <a:off x="4229353" y="1225414"/>
              <a:ext cx="720437" cy="644235"/>
            </a:xfrm>
            <a:prstGeom prst="hexagon">
              <a:avLst/>
            </a:prstGeom>
            <a:solidFill>
              <a:srgbClr val="F6AD90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/>
                <a:t>Order</a:t>
              </a:r>
              <a:endParaRPr lang="LID4096" sz="600" dirty="0"/>
            </a:p>
          </p:txBody>
        </p:sp>
        <p:sp>
          <p:nvSpPr>
            <p:cNvPr id="142" name="Hexagon 141">
              <a:extLst>
                <a:ext uri="{FF2B5EF4-FFF2-40B4-BE49-F238E27FC236}">
                  <a16:creationId xmlns:a16="http://schemas.microsoft.com/office/drawing/2014/main" id="{A6A43D9D-D262-47FA-901C-6DD9253C40C3}"/>
                </a:ext>
              </a:extLst>
            </p:cNvPr>
            <p:cNvSpPr/>
            <p:nvPr/>
          </p:nvSpPr>
          <p:spPr>
            <a:xfrm>
              <a:off x="4859735" y="1582169"/>
              <a:ext cx="720437" cy="644235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accent4">
                      <a:lumMod val="75000"/>
                    </a:schemeClr>
                  </a:solidFill>
                </a:rPr>
                <a:t>Sales</a:t>
              </a:r>
              <a:endParaRPr lang="LID4096" sz="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sp>
          <p:nvSpPr>
            <p:cNvPr id="143" name="Hexagon 142">
              <a:extLst>
                <a:ext uri="{FF2B5EF4-FFF2-40B4-BE49-F238E27FC236}">
                  <a16:creationId xmlns:a16="http://schemas.microsoft.com/office/drawing/2014/main" id="{AD549389-9990-4ACE-843C-6497BC72F83A}"/>
                </a:ext>
              </a:extLst>
            </p:cNvPr>
            <p:cNvSpPr/>
            <p:nvPr/>
          </p:nvSpPr>
          <p:spPr>
            <a:xfrm>
              <a:off x="5490117" y="1249660"/>
              <a:ext cx="720437" cy="644235"/>
            </a:xfrm>
            <a:prstGeom prst="hexagon">
              <a:avLst/>
            </a:prstGeom>
            <a:solidFill>
              <a:srgbClr val="C4E59F"/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accent6">
                      <a:lumMod val="50000"/>
                    </a:schemeClr>
                  </a:solidFill>
                </a:rPr>
                <a:t>Discount</a:t>
              </a:r>
              <a:endParaRPr lang="LID4096" sz="600" dirty="0">
                <a:solidFill>
                  <a:schemeClr val="accent6">
                    <a:lumMod val="50000"/>
                  </a:schemeClr>
                </a:solidFill>
              </a:endParaRPr>
            </a:p>
          </p:txBody>
        </p:sp>
        <p:sp>
          <p:nvSpPr>
            <p:cNvPr id="144" name="Hexagon 143">
              <a:extLst>
                <a:ext uri="{FF2B5EF4-FFF2-40B4-BE49-F238E27FC236}">
                  <a16:creationId xmlns:a16="http://schemas.microsoft.com/office/drawing/2014/main" id="{2C81A6BF-45E4-4E95-B5F1-0E72688D355C}"/>
                </a:ext>
              </a:extLst>
            </p:cNvPr>
            <p:cNvSpPr/>
            <p:nvPr/>
          </p:nvSpPr>
          <p:spPr>
            <a:xfrm>
              <a:off x="5490113" y="1945848"/>
              <a:ext cx="720437" cy="644235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600" dirty="0">
                  <a:solidFill>
                    <a:schemeClr val="accent4">
                      <a:lumMod val="75000"/>
                    </a:schemeClr>
                  </a:solidFill>
                </a:rPr>
                <a:t>Audit</a:t>
              </a:r>
              <a:endParaRPr lang="LID4096" sz="6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23E23940-8E61-46FC-B358-742314F69D29}"/>
                </a:ext>
              </a:extLst>
            </p:cNvPr>
            <p:cNvGrpSpPr/>
            <p:nvPr/>
          </p:nvGrpSpPr>
          <p:grpSpPr>
            <a:xfrm>
              <a:off x="4229351" y="1956241"/>
              <a:ext cx="720437" cy="644235"/>
              <a:chOff x="4287978" y="1132610"/>
              <a:chExt cx="720437" cy="644235"/>
            </a:xfrm>
          </p:grpSpPr>
          <p:sp>
            <p:nvSpPr>
              <p:cNvPr id="146" name="Hexagon 145">
                <a:extLst>
                  <a:ext uri="{FF2B5EF4-FFF2-40B4-BE49-F238E27FC236}">
                    <a16:creationId xmlns:a16="http://schemas.microsoft.com/office/drawing/2014/main" id="{B5BDACEC-0609-4123-BEF5-CE035D13087B}"/>
                  </a:ext>
                </a:extLst>
              </p:cNvPr>
              <p:cNvSpPr/>
              <p:nvPr/>
            </p:nvSpPr>
            <p:spPr>
              <a:xfrm>
                <a:off x="4287978" y="1132610"/>
                <a:ext cx="720437" cy="644235"/>
              </a:xfrm>
              <a:prstGeom prst="hexagon">
                <a:avLst/>
              </a:prstGeom>
              <a:solidFill>
                <a:srgbClr val="FF6600"/>
              </a:solidFill>
              <a:ln>
                <a:solidFill>
                  <a:srgbClr val="FF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LID4096" sz="600" dirty="0"/>
              </a:p>
            </p:txBody>
          </p:sp>
          <p:pic>
            <p:nvPicPr>
              <p:cNvPr id="147" name="Picture 146">
                <a:extLst>
                  <a:ext uri="{FF2B5EF4-FFF2-40B4-BE49-F238E27FC236}">
                    <a16:creationId xmlns:a16="http://schemas.microsoft.com/office/drawing/2014/main" id="{D8024F4B-91EE-4C94-A83E-049CE21EBD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23511" y="1253837"/>
                <a:ext cx="306429" cy="325581"/>
              </a:xfrm>
              <a:prstGeom prst="rect">
                <a:avLst/>
              </a:prstGeom>
            </p:spPr>
          </p:pic>
        </p:grpSp>
      </p:grpSp>
      <p:cxnSp>
        <p:nvCxnSpPr>
          <p:cNvPr id="149" name="Straight Arrow Connector 148">
            <a:extLst>
              <a:ext uri="{FF2B5EF4-FFF2-40B4-BE49-F238E27FC236}">
                <a16:creationId xmlns:a16="http://schemas.microsoft.com/office/drawing/2014/main" id="{171C8A38-239E-47A7-B3CD-7F9D9D4F0C75}"/>
              </a:ext>
            </a:extLst>
          </p:cNvPr>
          <p:cNvCxnSpPr>
            <a:cxnSpLocks/>
          </p:cNvCxnSpPr>
          <p:nvPr/>
        </p:nvCxnSpPr>
        <p:spPr>
          <a:xfrm flipV="1">
            <a:off x="2299980" y="2451490"/>
            <a:ext cx="2353516" cy="823282"/>
          </a:xfrm>
          <a:prstGeom prst="straightConnector1">
            <a:avLst/>
          </a:prstGeom>
          <a:ln w="22225">
            <a:solidFill>
              <a:srgbClr val="EF86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19530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: Rounded Corners 96">
            <a:extLst>
              <a:ext uri="{FF2B5EF4-FFF2-40B4-BE49-F238E27FC236}">
                <a16:creationId xmlns:a16="http://schemas.microsoft.com/office/drawing/2014/main" id="{CCFE621F-9E16-436A-9F34-556398B427E8}"/>
              </a:ext>
            </a:extLst>
          </p:cNvPr>
          <p:cNvSpPr/>
          <p:nvPr/>
        </p:nvSpPr>
        <p:spPr>
          <a:xfrm>
            <a:off x="4213407" y="3633319"/>
            <a:ext cx="2976357" cy="818957"/>
          </a:xfrm>
          <a:prstGeom prst="roundRect">
            <a:avLst/>
          </a:prstGeom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A63AD421-303F-4C3E-9FBD-145838E16143}"/>
              </a:ext>
            </a:extLst>
          </p:cNvPr>
          <p:cNvSpPr/>
          <p:nvPr/>
        </p:nvSpPr>
        <p:spPr>
          <a:xfrm>
            <a:off x="4213409" y="2825751"/>
            <a:ext cx="2976357" cy="756381"/>
          </a:xfrm>
          <a:prstGeom prst="roundRect">
            <a:avLst/>
          </a:prstGeom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004C6364-1020-43A9-A744-658A98E25A09}"/>
              </a:ext>
            </a:extLst>
          </p:cNvPr>
          <p:cNvSpPr/>
          <p:nvPr/>
        </p:nvSpPr>
        <p:spPr>
          <a:xfrm>
            <a:off x="2186508" y="2059273"/>
            <a:ext cx="1574187" cy="2398982"/>
          </a:xfrm>
          <a:prstGeom prst="roundRect">
            <a:avLst/>
          </a:prstGeom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26D5A-0BC0-4761-91B3-DC896CCD7BB4}"/>
              </a:ext>
            </a:extLst>
          </p:cNvPr>
          <p:cNvSpPr txBox="1">
            <a:spLocks/>
          </p:cNvSpPr>
          <p:nvPr/>
        </p:nvSpPr>
        <p:spPr>
          <a:xfrm>
            <a:off x="2751134" y="96697"/>
            <a:ext cx="6392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Mono"/>
              <a:buNone/>
              <a:defRPr sz="33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i="1" dirty="0">
                <a:solidFill>
                  <a:schemeClr val="bg1"/>
                </a:solidFill>
              </a:rPr>
              <a:t>Fanout and federation </a:t>
            </a:r>
            <a:endParaRPr lang="LID4096" sz="2800" b="1" i="1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2F78260-4EF0-4E76-ADE8-65436D852530}"/>
              </a:ext>
            </a:extLst>
          </p:cNvPr>
          <p:cNvSpPr/>
          <p:nvPr/>
        </p:nvSpPr>
        <p:spPr>
          <a:xfrm>
            <a:off x="302555" y="3017370"/>
            <a:ext cx="1075764" cy="403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  <a:endParaRPr lang="LID4096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5A1A570-8F9C-4373-BE6E-905358747007}"/>
              </a:ext>
            </a:extLst>
          </p:cNvPr>
          <p:cNvSpPr/>
          <p:nvPr/>
        </p:nvSpPr>
        <p:spPr>
          <a:xfrm>
            <a:off x="2749923" y="2963584"/>
            <a:ext cx="558053" cy="49081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LID4096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30AE95F-8978-4963-8326-95E3D9EA7AA5}"/>
              </a:ext>
            </a:extLst>
          </p:cNvPr>
          <p:cNvCxnSpPr>
            <a:stCxn id="5" idx="3"/>
            <a:endCxn id="6" idx="2"/>
          </p:cNvCxnSpPr>
          <p:nvPr/>
        </p:nvCxnSpPr>
        <p:spPr>
          <a:xfrm flipV="1">
            <a:off x="1378319" y="3208993"/>
            <a:ext cx="1371604" cy="1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8BA4E6CF-7CF8-4D45-8A89-274E18F5D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770" y="2885030"/>
            <a:ext cx="297468" cy="265931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610B6A2-3F37-4B7A-8856-BB0DF946927A}"/>
              </a:ext>
            </a:extLst>
          </p:cNvPr>
          <p:cNvSpPr/>
          <p:nvPr/>
        </p:nvSpPr>
        <p:spPr>
          <a:xfrm>
            <a:off x="2763370" y="2193748"/>
            <a:ext cx="558053" cy="49081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LID4096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956F1CD-6FEA-47F2-9B0D-1CDA9D3A9219}"/>
              </a:ext>
            </a:extLst>
          </p:cNvPr>
          <p:cNvSpPr/>
          <p:nvPr/>
        </p:nvSpPr>
        <p:spPr>
          <a:xfrm>
            <a:off x="2763370" y="3740145"/>
            <a:ext cx="558053" cy="49081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LID4096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2DE807A-FAE9-448F-95CB-6002316ECCB4}"/>
              </a:ext>
            </a:extLst>
          </p:cNvPr>
          <p:cNvCxnSpPr>
            <a:cxnSpLocks/>
            <a:endCxn id="13" idx="2"/>
          </p:cNvCxnSpPr>
          <p:nvPr/>
        </p:nvCxnSpPr>
        <p:spPr>
          <a:xfrm>
            <a:off x="1391766" y="3419106"/>
            <a:ext cx="1371604" cy="566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95132B7-886B-453B-9449-0D1E6A1DF034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1378319" y="2439157"/>
            <a:ext cx="1385051" cy="5746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F79D11F7-04DF-4ED5-B0A5-5F1D0307F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748" y="2438784"/>
            <a:ext cx="297468" cy="26593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5D60E1-7EA5-4D2D-9E41-781E946A8A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376" y="3321435"/>
            <a:ext cx="297468" cy="265931"/>
          </a:xfrm>
          <a:prstGeom prst="rect">
            <a:avLst/>
          </a:prstGeom>
        </p:spPr>
      </p:pic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421241B6-F8F3-488F-A298-A48A6621FE54}"/>
              </a:ext>
            </a:extLst>
          </p:cNvPr>
          <p:cNvSpPr/>
          <p:nvPr/>
        </p:nvSpPr>
        <p:spPr>
          <a:xfrm>
            <a:off x="4213409" y="2059273"/>
            <a:ext cx="2968819" cy="722773"/>
          </a:xfrm>
          <a:prstGeom prst="roundRect">
            <a:avLst/>
          </a:prstGeom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8DD8E901-A1F7-45E0-9E6F-97A25B60DC24}"/>
              </a:ext>
            </a:extLst>
          </p:cNvPr>
          <p:cNvSpPr/>
          <p:nvPr/>
        </p:nvSpPr>
        <p:spPr>
          <a:xfrm>
            <a:off x="5051990" y="2973667"/>
            <a:ext cx="558053" cy="49081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LID4096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609C3485-2462-4051-9BB6-3810E1649845}"/>
              </a:ext>
            </a:extLst>
          </p:cNvPr>
          <p:cNvSpPr/>
          <p:nvPr/>
        </p:nvSpPr>
        <p:spPr>
          <a:xfrm>
            <a:off x="5066930" y="2193748"/>
            <a:ext cx="558053" cy="49081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LID4096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5FA15835-11A9-4979-A457-6F634ECBF684}"/>
              </a:ext>
            </a:extLst>
          </p:cNvPr>
          <p:cNvSpPr/>
          <p:nvPr/>
        </p:nvSpPr>
        <p:spPr>
          <a:xfrm>
            <a:off x="5067876" y="3748336"/>
            <a:ext cx="558053" cy="49081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LID4096" dirty="0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8E287FB-15C7-4886-9A00-846CE20A75C1}"/>
              </a:ext>
            </a:extLst>
          </p:cNvPr>
          <p:cNvCxnSpPr>
            <a:stCxn id="12" idx="6"/>
            <a:endCxn id="61" idx="2"/>
          </p:cNvCxnSpPr>
          <p:nvPr/>
        </p:nvCxnSpPr>
        <p:spPr>
          <a:xfrm>
            <a:off x="3321423" y="2439157"/>
            <a:ext cx="1745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FA705DA0-8796-47D1-9186-A12988E199E4}"/>
              </a:ext>
            </a:extLst>
          </p:cNvPr>
          <p:cNvCxnSpPr>
            <a:cxnSpLocks/>
            <a:endCxn id="60" idx="2"/>
          </p:cNvCxnSpPr>
          <p:nvPr/>
        </p:nvCxnSpPr>
        <p:spPr>
          <a:xfrm>
            <a:off x="3340473" y="3208993"/>
            <a:ext cx="1711517" cy="1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039E94D-DE91-495F-8115-7FEDAF38E1D3}"/>
              </a:ext>
            </a:extLst>
          </p:cNvPr>
          <p:cNvCxnSpPr>
            <a:cxnSpLocks/>
          </p:cNvCxnSpPr>
          <p:nvPr/>
        </p:nvCxnSpPr>
        <p:spPr>
          <a:xfrm>
            <a:off x="3321423" y="3985554"/>
            <a:ext cx="1730567" cy="81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4726AA3C-B4AF-4609-9F5A-7B7D285ACF95}"/>
              </a:ext>
            </a:extLst>
          </p:cNvPr>
          <p:cNvSpPr/>
          <p:nvPr/>
        </p:nvSpPr>
        <p:spPr>
          <a:xfrm>
            <a:off x="5955193" y="2237450"/>
            <a:ext cx="1075764" cy="4034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  <a:endParaRPr lang="LID4096" dirty="0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37984DB-D31A-4DD9-938B-11806FACC24F}"/>
              </a:ext>
            </a:extLst>
          </p:cNvPr>
          <p:cNvSpPr/>
          <p:nvPr/>
        </p:nvSpPr>
        <p:spPr>
          <a:xfrm>
            <a:off x="5961543" y="3012049"/>
            <a:ext cx="1075764" cy="4034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  <a:endParaRPr lang="LID4096" dirty="0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00E2807E-C403-4BF6-9413-314AC9A01202}"/>
              </a:ext>
            </a:extLst>
          </p:cNvPr>
          <p:cNvSpPr/>
          <p:nvPr/>
        </p:nvSpPr>
        <p:spPr>
          <a:xfrm>
            <a:off x="5973427" y="3792038"/>
            <a:ext cx="1075764" cy="4034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  <a:endParaRPr lang="LID4096" dirty="0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D06487-2DAA-4DC3-AAE1-BCAAEB73129F}"/>
              </a:ext>
            </a:extLst>
          </p:cNvPr>
          <p:cNvCxnSpPr>
            <a:stCxn id="61" idx="6"/>
            <a:endCxn id="80" idx="1"/>
          </p:cNvCxnSpPr>
          <p:nvPr/>
        </p:nvCxnSpPr>
        <p:spPr>
          <a:xfrm flipV="1">
            <a:off x="5624983" y="2439156"/>
            <a:ext cx="330210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1AFBF30-2064-4BFC-9867-35D4B67C16A1}"/>
              </a:ext>
            </a:extLst>
          </p:cNvPr>
          <p:cNvCxnSpPr>
            <a:cxnSpLocks/>
            <a:stCxn id="60" idx="6"/>
            <a:endCxn id="81" idx="1"/>
          </p:cNvCxnSpPr>
          <p:nvPr/>
        </p:nvCxnSpPr>
        <p:spPr>
          <a:xfrm flipV="1">
            <a:off x="5610043" y="3213755"/>
            <a:ext cx="351500" cy="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F48D721-41D3-4E99-ABE8-163147931AD2}"/>
              </a:ext>
            </a:extLst>
          </p:cNvPr>
          <p:cNvCxnSpPr>
            <a:stCxn id="62" idx="6"/>
            <a:endCxn id="82" idx="1"/>
          </p:cNvCxnSpPr>
          <p:nvPr/>
        </p:nvCxnSpPr>
        <p:spPr>
          <a:xfrm flipV="1">
            <a:off x="5625929" y="3993744"/>
            <a:ext cx="34749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4AB22138-6C13-4E0C-A395-86C5CCA41558}"/>
              </a:ext>
            </a:extLst>
          </p:cNvPr>
          <p:cNvGrpSpPr/>
          <p:nvPr/>
        </p:nvGrpSpPr>
        <p:grpSpPr>
          <a:xfrm>
            <a:off x="4273603" y="2116545"/>
            <a:ext cx="291597" cy="237715"/>
            <a:chOff x="4287978" y="1132610"/>
            <a:chExt cx="720437" cy="644235"/>
          </a:xfrm>
        </p:grpSpPr>
        <p:sp>
          <p:nvSpPr>
            <p:cNvPr id="105" name="Hexagon 104">
              <a:extLst>
                <a:ext uri="{FF2B5EF4-FFF2-40B4-BE49-F238E27FC236}">
                  <a16:creationId xmlns:a16="http://schemas.microsoft.com/office/drawing/2014/main" id="{391C643E-A3C1-4F75-9325-A313678B4EFD}"/>
                </a:ext>
              </a:extLst>
            </p:cNvPr>
            <p:cNvSpPr/>
            <p:nvPr/>
          </p:nvSpPr>
          <p:spPr>
            <a:xfrm>
              <a:off x="4287978" y="1132610"/>
              <a:ext cx="720437" cy="644235"/>
            </a:xfrm>
            <a:prstGeom prst="hexagon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65CB6D17-6BBF-4D36-8DFF-85E53C831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3511" y="1253837"/>
              <a:ext cx="306429" cy="325581"/>
            </a:xfrm>
            <a:prstGeom prst="rect">
              <a:avLst/>
            </a:prstGeom>
          </p:spPr>
        </p:pic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68B7E28-04E2-452F-AED0-22590259836A}"/>
              </a:ext>
            </a:extLst>
          </p:cNvPr>
          <p:cNvGrpSpPr/>
          <p:nvPr/>
        </p:nvGrpSpPr>
        <p:grpSpPr>
          <a:xfrm>
            <a:off x="4273721" y="2896839"/>
            <a:ext cx="291597" cy="237715"/>
            <a:chOff x="4287978" y="1132610"/>
            <a:chExt cx="720437" cy="644235"/>
          </a:xfrm>
        </p:grpSpPr>
        <p:sp>
          <p:nvSpPr>
            <p:cNvPr id="108" name="Hexagon 107">
              <a:extLst>
                <a:ext uri="{FF2B5EF4-FFF2-40B4-BE49-F238E27FC236}">
                  <a16:creationId xmlns:a16="http://schemas.microsoft.com/office/drawing/2014/main" id="{DEF7B5F0-9B30-4C82-9727-AAA0F817B2A7}"/>
                </a:ext>
              </a:extLst>
            </p:cNvPr>
            <p:cNvSpPr/>
            <p:nvPr/>
          </p:nvSpPr>
          <p:spPr>
            <a:xfrm>
              <a:off x="4287978" y="1132610"/>
              <a:ext cx="720437" cy="644235"/>
            </a:xfrm>
            <a:prstGeom prst="hexagon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D37EDF04-C85D-470C-89E3-DF44A50A9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3511" y="1253837"/>
              <a:ext cx="306429" cy="325581"/>
            </a:xfrm>
            <a:prstGeom prst="rect">
              <a:avLst/>
            </a:prstGeom>
          </p:spPr>
        </p:pic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15B2AE9D-B530-49A8-B9A9-B8CAF28BECA2}"/>
              </a:ext>
            </a:extLst>
          </p:cNvPr>
          <p:cNvGrpSpPr/>
          <p:nvPr/>
        </p:nvGrpSpPr>
        <p:grpSpPr>
          <a:xfrm>
            <a:off x="4273602" y="3692804"/>
            <a:ext cx="291597" cy="237715"/>
            <a:chOff x="4287978" y="1132610"/>
            <a:chExt cx="720437" cy="644235"/>
          </a:xfrm>
        </p:grpSpPr>
        <p:sp>
          <p:nvSpPr>
            <p:cNvPr id="111" name="Hexagon 110">
              <a:extLst>
                <a:ext uri="{FF2B5EF4-FFF2-40B4-BE49-F238E27FC236}">
                  <a16:creationId xmlns:a16="http://schemas.microsoft.com/office/drawing/2014/main" id="{99356B22-9C61-4764-BCE2-725C40761646}"/>
                </a:ext>
              </a:extLst>
            </p:cNvPr>
            <p:cNvSpPr/>
            <p:nvPr/>
          </p:nvSpPr>
          <p:spPr>
            <a:xfrm>
              <a:off x="4287978" y="1132610"/>
              <a:ext cx="720437" cy="644235"/>
            </a:xfrm>
            <a:prstGeom prst="hexagon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2FD98382-D621-4BAE-BCB8-0B4EF0B333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3511" y="1253837"/>
              <a:ext cx="306429" cy="325581"/>
            </a:xfrm>
            <a:prstGeom prst="rect">
              <a:avLst/>
            </a:prstGeom>
          </p:spPr>
        </p:pic>
      </p:grpSp>
      <p:sp>
        <p:nvSpPr>
          <p:cNvPr id="113" name="Rectangle 112">
            <a:extLst>
              <a:ext uri="{FF2B5EF4-FFF2-40B4-BE49-F238E27FC236}">
                <a16:creationId xmlns:a16="http://schemas.microsoft.com/office/drawing/2014/main" id="{B2CCDD07-699B-4DD2-9375-7A12862E0FF2}"/>
              </a:ext>
            </a:extLst>
          </p:cNvPr>
          <p:cNvSpPr/>
          <p:nvPr/>
        </p:nvSpPr>
        <p:spPr>
          <a:xfrm>
            <a:off x="7740281" y="2235402"/>
            <a:ext cx="1075764" cy="403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  <a:endParaRPr lang="LID4096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0BA0EF9-2C7D-4817-84FB-7C5139302941}"/>
              </a:ext>
            </a:extLst>
          </p:cNvPr>
          <p:cNvSpPr/>
          <p:nvPr/>
        </p:nvSpPr>
        <p:spPr>
          <a:xfrm>
            <a:off x="7740281" y="3012049"/>
            <a:ext cx="1075764" cy="403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  <a:endParaRPr lang="LID4096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D1442B64-421C-42E9-8365-84769178DDAD}"/>
              </a:ext>
            </a:extLst>
          </p:cNvPr>
          <p:cNvSpPr/>
          <p:nvPr/>
        </p:nvSpPr>
        <p:spPr>
          <a:xfrm>
            <a:off x="7740281" y="3783847"/>
            <a:ext cx="1075764" cy="403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  <a:endParaRPr lang="LID4096" dirty="0"/>
          </a:p>
        </p:txBody>
      </p: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23F03982-DED5-45D6-ACD3-84AC704BD7B7}"/>
              </a:ext>
            </a:extLst>
          </p:cNvPr>
          <p:cNvCxnSpPr>
            <a:stCxn id="80" idx="3"/>
            <a:endCxn id="113" idx="1"/>
          </p:cNvCxnSpPr>
          <p:nvPr/>
        </p:nvCxnSpPr>
        <p:spPr>
          <a:xfrm flipV="1">
            <a:off x="7030957" y="2437108"/>
            <a:ext cx="709324" cy="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D82D6756-E7D1-4FB7-A0A8-1509C4418EA9}"/>
              </a:ext>
            </a:extLst>
          </p:cNvPr>
          <p:cNvCxnSpPr>
            <a:stCxn id="81" idx="3"/>
            <a:endCxn id="114" idx="1"/>
          </p:cNvCxnSpPr>
          <p:nvPr/>
        </p:nvCxnSpPr>
        <p:spPr>
          <a:xfrm>
            <a:off x="7037307" y="3213755"/>
            <a:ext cx="7029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A776D687-FE6C-497A-94EF-A7716B75A4F3}"/>
              </a:ext>
            </a:extLst>
          </p:cNvPr>
          <p:cNvCxnSpPr>
            <a:stCxn id="82" idx="3"/>
            <a:endCxn id="115" idx="1"/>
          </p:cNvCxnSpPr>
          <p:nvPr/>
        </p:nvCxnSpPr>
        <p:spPr>
          <a:xfrm flipV="1">
            <a:off x="7049191" y="3985553"/>
            <a:ext cx="691090" cy="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4" name="Picture 123">
            <a:extLst>
              <a:ext uri="{FF2B5EF4-FFF2-40B4-BE49-F238E27FC236}">
                <a16:creationId xmlns:a16="http://schemas.microsoft.com/office/drawing/2014/main" id="{670059EF-62A0-4900-9A3A-9DBDFFA3E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892" y="2129731"/>
            <a:ext cx="297468" cy="265931"/>
          </a:xfrm>
          <a:prstGeom prst="rect">
            <a:avLst/>
          </a:prstGeom>
        </p:spPr>
      </p:pic>
      <p:pic>
        <p:nvPicPr>
          <p:cNvPr id="125" name="Picture 124">
            <a:extLst>
              <a:ext uri="{FF2B5EF4-FFF2-40B4-BE49-F238E27FC236}">
                <a16:creationId xmlns:a16="http://schemas.microsoft.com/office/drawing/2014/main" id="{DFB208F2-2F3B-4443-8CFF-5756D7368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42" y="2895581"/>
            <a:ext cx="297468" cy="265931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70931880-0A17-4677-8C12-AE32044A89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542" y="3663447"/>
            <a:ext cx="297468" cy="265931"/>
          </a:xfrm>
          <a:prstGeom prst="rect">
            <a:avLst/>
          </a:prstGeom>
        </p:spPr>
      </p:pic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443459F-88C1-4B64-A893-52CD570BB0B9}"/>
              </a:ext>
            </a:extLst>
          </p:cNvPr>
          <p:cNvGrpSpPr/>
          <p:nvPr/>
        </p:nvGrpSpPr>
        <p:grpSpPr>
          <a:xfrm>
            <a:off x="2295878" y="2125159"/>
            <a:ext cx="291597" cy="237715"/>
            <a:chOff x="4287978" y="1132610"/>
            <a:chExt cx="720437" cy="644235"/>
          </a:xfrm>
        </p:grpSpPr>
        <p:sp>
          <p:nvSpPr>
            <p:cNvPr id="132" name="Hexagon 131">
              <a:extLst>
                <a:ext uri="{FF2B5EF4-FFF2-40B4-BE49-F238E27FC236}">
                  <a16:creationId xmlns:a16="http://schemas.microsoft.com/office/drawing/2014/main" id="{C2A67478-C30F-494E-9E7E-975910E8603E}"/>
                </a:ext>
              </a:extLst>
            </p:cNvPr>
            <p:cNvSpPr/>
            <p:nvPr/>
          </p:nvSpPr>
          <p:spPr>
            <a:xfrm>
              <a:off x="4287978" y="1132610"/>
              <a:ext cx="720437" cy="644235"/>
            </a:xfrm>
            <a:prstGeom prst="hexagon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133" name="Picture 132">
              <a:extLst>
                <a:ext uri="{FF2B5EF4-FFF2-40B4-BE49-F238E27FC236}">
                  <a16:creationId xmlns:a16="http://schemas.microsoft.com/office/drawing/2014/main" id="{C90BB7C3-AF18-40E6-8CD0-91E1A7DE1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23511" y="1253837"/>
              <a:ext cx="306429" cy="325581"/>
            </a:xfrm>
            <a:prstGeom prst="rect">
              <a:avLst/>
            </a:prstGeom>
          </p:spPr>
        </p:pic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560ED146-29C8-4FD9-B91B-476C150B796B}"/>
              </a:ext>
            </a:extLst>
          </p:cNvPr>
          <p:cNvSpPr txBox="1"/>
          <p:nvPr/>
        </p:nvSpPr>
        <p:spPr>
          <a:xfrm>
            <a:off x="2734735" y="2627985"/>
            <a:ext cx="71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fanout</a:t>
            </a:r>
            <a:endParaRPr lang="LID4096" dirty="0"/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E27C537-F936-4F08-8BDD-CA3B5B72FCF8}"/>
              </a:ext>
            </a:extLst>
          </p:cNvPr>
          <p:cNvSpPr txBox="1"/>
          <p:nvPr/>
        </p:nvSpPr>
        <p:spPr>
          <a:xfrm>
            <a:off x="2683552" y="3416609"/>
            <a:ext cx="71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fanout</a:t>
            </a:r>
            <a:endParaRPr lang="LID4096" dirty="0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284A33B-C1B6-4062-814C-86F446C8D340}"/>
              </a:ext>
            </a:extLst>
          </p:cNvPr>
          <p:cNvSpPr txBox="1"/>
          <p:nvPr/>
        </p:nvSpPr>
        <p:spPr>
          <a:xfrm>
            <a:off x="2709639" y="4150478"/>
            <a:ext cx="71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fanout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6855586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4826D5A-0BC0-4761-91B3-DC896CCD7BB4}"/>
              </a:ext>
            </a:extLst>
          </p:cNvPr>
          <p:cNvSpPr txBox="1">
            <a:spLocks/>
          </p:cNvSpPr>
          <p:nvPr/>
        </p:nvSpPr>
        <p:spPr>
          <a:xfrm>
            <a:off x="2751134" y="96697"/>
            <a:ext cx="6392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Mono"/>
              <a:buNone/>
              <a:defRPr sz="33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i="1" dirty="0">
                <a:solidFill>
                  <a:schemeClr val="bg1"/>
                </a:solidFill>
              </a:rPr>
              <a:t>Direct </a:t>
            </a:r>
            <a:r>
              <a:rPr lang="en-US" sz="2800" b="1" i="1">
                <a:solidFill>
                  <a:schemeClr val="bg1"/>
                </a:solidFill>
              </a:rPr>
              <a:t>and shovel </a:t>
            </a:r>
            <a:endParaRPr lang="LID4096" sz="2800" b="1" i="1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D526219-1F85-4DA9-ACEC-3117FC72CA2C}"/>
              </a:ext>
            </a:extLst>
          </p:cNvPr>
          <p:cNvSpPr/>
          <p:nvPr/>
        </p:nvSpPr>
        <p:spPr>
          <a:xfrm>
            <a:off x="4955239" y="3671419"/>
            <a:ext cx="2074343" cy="756381"/>
          </a:xfrm>
          <a:prstGeom prst="roundRect">
            <a:avLst/>
          </a:prstGeom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D47F766-EC11-4661-B8EE-CD1085F63BB0}"/>
              </a:ext>
            </a:extLst>
          </p:cNvPr>
          <p:cNvSpPr/>
          <p:nvPr/>
        </p:nvSpPr>
        <p:spPr>
          <a:xfrm>
            <a:off x="4955241" y="2863851"/>
            <a:ext cx="2074343" cy="756381"/>
          </a:xfrm>
          <a:prstGeom prst="roundRect">
            <a:avLst/>
          </a:prstGeom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1727680-C357-450A-8E68-AAE69C13639E}"/>
              </a:ext>
            </a:extLst>
          </p:cNvPr>
          <p:cNvSpPr/>
          <p:nvPr/>
        </p:nvSpPr>
        <p:spPr>
          <a:xfrm>
            <a:off x="1941533" y="2097373"/>
            <a:ext cx="2731319" cy="2329704"/>
          </a:xfrm>
          <a:prstGeom prst="roundRect">
            <a:avLst/>
          </a:prstGeom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D981D8-56A9-4770-B3A9-EF4BC1AE0DF6}"/>
              </a:ext>
            </a:extLst>
          </p:cNvPr>
          <p:cNvSpPr/>
          <p:nvPr/>
        </p:nvSpPr>
        <p:spPr>
          <a:xfrm>
            <a:off x="315255" y="3055470"/>
            <a:ext cx="1075764" cy="403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Producer</a:t>
            </a:r>
            <a:endParaRPr lang="LID4096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63BFB4F-8CF2-43B5-934E-E774205EDC46}"/>
              </a:ext>
            </a:extLst>
          </p:cNvPr>
          <p:cNvSpPr/>
          <p:nvPr/>
        </p:nvSpPr>
        <p:spPr>
          <a:xfrm>
            <a:off x="2177665" y="3001684"/>
            <a:ext cx="558053" cy="490817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Ex</a:t>
            </a:r>
            <a:endParaRPr lang="LID4096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38C9D4E-BBB8-47CC-9DF0-2FEEC7767921}"/>
              </a:ext>
            </a:extLst>
          </p:cNvPr>
          <p:cNvCxnSpPr>
            <a:cxnSpLocks/>
            <a:stCxn id="8" idx="3"/>
            <a:endCxn id="9" idx="2"/>
          </p:cNvCxnSpPr>
          <p:nvPr/>
        </p:nvCxnSpPr>
        <p:spPr>
          <a:xfrm flipV="1">
            <a:off x="1391019" y="3247093"/>
            <a:ext cx="786646" cy="10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0562278-6533-4E23-8ACB-F39AE0D2A68D}"/>
              </a:ext>
            </a:extLst>
          </p:cNvPr>
          <p:cNvSpPr/>
          <p:nvPr/>
        </p:nvSpPr>
        <p:spPr>
          <a:xfrm>
            <a:off x="4955241" y="2097373"/>
            <a:ext cx="2074343" cy="722773"/>
          </a:xfrm>
          <a:prstGeom prst="roundRect">
            <a:avLst/>
          </a:prstGeom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78F91C-B092-4900-A58D-0D731BC92000}"/>
              </a:ext>
            </a:extLst>
          </p:cNvPr>
          <p:cNvSpPr/>
          <p:nvPr/>
        </p:nvSpPr>
        <p:spPr>
          <a:xfrm>
            <a:off x="5599593" y="2275550"/>
            <a:ext cx="1075764" cy="4034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  <a:endParaRPr lang="LID4096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7B9EFF-01AC-475D-9C53-FD28B0690933}"/>
              </a:ext>
            </a:extLst>
          </p:cNvPr>
          <p:cNvSpPr/>
          <p:nvPr/>
        </p:nvSpPr>
        <p:spPr>
          <a:xfrm>
            <a:off x="5624993" y="3050149"/>
            <a:ext cx="1075764" cy="4034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  <a:endParaRPr lang="LID4096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B613E76-8996-4F3A-B005-18DB0E6F1E47}"/>
              </a:ext>
            </a:extLst>
          </p:cNvPr>
          <p:cNvSpPr/>
          <p:nvPr/>
        </p:nvSpPr>
        <p:spPr>
          <a:xfrm>
            <a:off x="5655927" y="3830138"/>
            <a:ext cx="1075764" cy="4034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  <a:endParaRPr lang="LID4096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E39BC96-D1B0-4F6F-BB7A-B6D74C1AE459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3846796" y="2477256"/>
            <a:ext cx="17527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1E93EAD-8A6C-4CBC-97D1-501F21AB919D}"/>
              </a:ext>
            </a:extLst>
          </p:cNvPr>
          <p:cNvCxnSpPr>
            <a:cxnSpLocks/>
            <a:stCxn id="55" idx="3"/>
            <a:endCxn id="29" idx="1"/>
          </p:cNvCxnSpPr>
          <p:nvPr/>
        </p:nvCxnSpPr>
        <p:spPr>
          <a:xfrm>
            <a:off x="4364345" y="3246127"/>
            <a:ext cx="1260648" cy="5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B6FE10A-ADC6-419B-A25B-51618809A5FD}"/>
              </a:ext>
            </a:extLst>
          </p:cNvPr>
          <p:cNvCxnSpPr>
            <a:cxnSpLocks/>
            <a:stCxn id="56" idx="3"/>
            <a:endCxn id="30" idx="1"/>
          </p:cNvCxnSpPr>
          <p:nvPr/>
        </p:nvCxnSpPr>
        <p:spPr>
          <a:xfrm flipV="1">
            <a:off x="4354796" y="4031844"/>
            <a:ext cx="1301131" cy="52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0D0FA0D-6DA7-44B3-9348-7266597D635D}"/>
              </a:ext>
            </a:extLst>
          </p:cNvPr>
          <p:cNvGrpSpPr/>
          <p:nvPr/>
        </p:nvGrpSpPr>
        <p:grpSpPr>
          <a:xfrm>
            <a:off x="5052791" y="2149882"/>
            <a:ext cx="291597" cy="237715"/>
            <a:chOff x="4287978" y="1132610"/>
            <a:chExt cx="720437" cy="644235"/>
          </a:xfrm>
        </p:grpSpPr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8D2978A7-EF29-4242-B128-8424E100EB3A}"/>
                </a:ext>
              </a:extLst>
            </p:cNvPr>
            <p:cNvSpPr/>
            <p:nvPr/>
          </p:nvSpPr>
          <p:spPr>
            <a:xfrm>
              <a:off x="4287978" y="1132610"/>
              <a:ext cx="720437" cy="644235"/>
            </a:xfrm>
            <a:prstGeom prst="hexagon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8795CA82-0C38-44BC-8DB1-CC1D9E73F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3511" y="1253837"/>
              <a:ext cx="306429" cy="325581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0AF9C8C-3BFE-4DC9-9402-D86B4F0AC9BA}"/>
              </a:ext>
            </a:extLst>
          </p:cNvPr>
          <p:cNvGrpSpPr/>
          <p:nvPr/>
        </p:nvGrpSpPr>
        <p:grpSpPr>
          <a:xfrm>
            <a:off x="5059636" y="2925413"/>
            <a:ext cx="291597" cy="237715"/>
            <a:chOff x="4287978" y="1132610"/>
            <a:chExt cx="720437" cy="644235"/>
          </a:xfrm>
        </p:grpSpPr>
        <p:sp>
          <p:nvSpPr>
            <p:cNvPr id="38" name="Hexagon 37">
              <a:extLst>
                <a:ext uri="{FF2B5EF4-FFF2-40B4-BE49-F238E27FC236}">
                  <a16:creationId xmlns:a16="http://schemas.microsoft.com/office/drawing/2014/main" id="{E370EA2C-4849-4C57-9735-566B45E03168}"/>
                </a:ext>
              </a:extLst>
            </p:cNvPr>
            <p:cNvSpPr/>
            <p:nvPr/>
          </p:nvSpPr>
          <p:spPr>
            <a:xfrm>
              <a:off x="4287978" y="1132610"/>
              <a:ext cx="720437" cy="644235"/>
            </a:xfrm>
            <a:prstGeom prst="hexagon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65423CBD-A26A-436B-9CF5-6300FACD1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3511" y="1253837"/>
              <a:ext cx="306429" cy="325581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06BE460-4386-40AF-B5FE-3D1FCFD01286}"/>
              </a:ext>
            </a:extLst>
          </p:cNvPr>
          <p:cNvGrpSpPr/>
          <p:nvPr/>
        </p:nvGrpSpPr>
        <p:grpSpPr>
          <a:xfrm>
            <a:off x="5059510" y="3726141"/>
            <a:ext cx="291597" cy="237715"/>
            <a:chOff x="4287978" y="1132610"/>
            <a:chExt cx="720437" cy="644235"/>
          </a:xfrm>
        </p:grpSpPr>
        <p:sp>
          <p:nvSpPr>
            <p:cNvPr id="41" name="Hexagon 40">
              <a:extLst>
                <a:ext uri="{FF2B5EF4-FFF2-40B4-BE49-F238E27FC236}">
                  <a16:creationId xmlns:a16="http://schemas.microsoft.com/office/drawing/2014/main" id="{C3359D8A-0BA0-49D7-AEAC-3E88D745B908}"/>
                </a:ext>
              </a:extLst>
            </p:cNvPr>
            <p:cNvSpPr/>
            <p:nvPr/>
          </p:nvSpPr>
          <p:spPr>
            <a:xfrm>
              <a:off x="4287978" y="1132610"/>
              <a:ext cx="720437" cy="644235"/>
            </a:xfrm>
            <a:prstGeom prst="hexagon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7045EAAD-500C-4746-80B8-D20E895DE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3511" y="1253837"/>
              <a:ext cx="306429" cy="325581"/>
            </a:xfrm>
            <a:prstGeom prst="rect">
              <a:avLst/>
            </a:prstGeom>
          </p:spPr>
        </p:pic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F51B26E8-2D21-47D9-B482-06135D6ED295}"/>
              </a:ext>
            </a:extLst>
          </p:cNvPr>
          <p:cNvSpPr/>
          <p:nvPr/>
        </p:nvSpPr>
        <p:spPr>
          <a:xfrm>
            <a:off x="7752981" y="2273502"/>
            <a:ext cx="1075764" cy="403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  <a:endParaRPr lang="LID4096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A4EEF71-55C5-4E45-AFCE-B3F21A9BC3D6}"/>
              </a:ext>
            </a:extLst>
          </p:cNvPr>
          <p:cNvSpPr/>
          <p:nvPr/>
        </p:nvSpPr>
        <p:spPr>
          <a:xfrm>
            <a:off x="7752981" y="3050149"/>
            <a:ext cx="1075764" cy="403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  <a:endParaRPr lang="LID4096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6E237F0-2556-4C28-AD81-A4CAEC4D7F82}"/>
              </a:ext>
            </a:extLst>
          </p:cNvPr>
          <p:cNvSpPr/>
          <p:nvPr/>
        </p:nvSpPr>
        <p:spPr>
          <a:xfrm>
            <a:off x="7752981" y="3821947"/>
            <a:ext cx="1075764" cy="4034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Consumer</a:t>
            </a:r>
            <a:endParaRPr lang="LID4096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29C4930-450D-462B-BFE0-EDCEC82F07FF}"/>
              </a:ext>
            </a:extLst>
          </p:cNvPr>
          <p:cNvCxnSpPr>
            <a:stCxn id="28" idx="3"/>
            <a:endCxn id="43" idx="1"/>
          </p:cNvCxnSpPr>
          <p:nvPr/>
        </p:nvCxnSpPr>
        <p:spPr>
          <a:xfrm flipV="1">
            <a:off x="6675357" y="2475208"/>
            <a:ext cx="1077624" cy="2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2BF01C7-AE5C-4C40-AEA7-606214A878A4}"/>
              </a:ext>
            </a:extLst>
          </p:cNvPr>
          <p:cNvCxnSpPr>
            <a:stCxn id="29" idx="3"/>
            <a:endCxn id="44" idx="1"/>
          </p:cNvCxnSpPr>
          <p:nvPr/>
        </p:nvCxnSpPr>
        <p:spPr>
          <a:xfrm>
            <a:off x="6700757" y="3251855"/>
            <a:ext cx="10522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30CF4FB-A76D-4455-9645-C15CF78F7BBD}"/>
              </a:ext>
            </a:extLst>
          </p:cNvPr>
          <p:cNvCxnSpPr>
            <a:stCxn id="30" idx="3"/>
            <a:endCxn id="45" idx="1"/>
          </p:cNvCxnSpPr>
          <p:nvPr/>
        </p:nvCxnSpPr>
        <p:spPr>
          <a:xfrm flipV="1">
            <a:off x="6731691" y="4023653"/>
            <a:ext cx="1021290" cy="81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8">
            <a:extLst>
              <a:ext uri="{FF2B5EF4-FFF2-40B4-BE49-F238E27FC236}">
                <a16:creationId xmlns:a16="http://schemas.microsoft.com/office/drawing/2014/main" id="{F6365AF4-D73D-4E33-A1B1-7E1D7522E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742" y="2167831"/>
            <a:ext cx="297468" cy="265931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43695E6-4E35-4158-841B-285038E0C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6142" y="2933681"/>
            <a:ext cx="297468" cy="26593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52E883E-D011-4688-9630-9378A8CDA7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5192" y="3701547"/>
            <a:ext cx="297468" cy="26593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B05FF986-B63B-4BE6-B92D-2BCEE9BF7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36" y="2501935"/>
            <a:ext cx="297468" cy="265931"/>
          </a:xfrm>
          <a:prstGeom prst="rect">
            <a:avLst/>
          </a:prstGeom>
        </p:spPr>
      </p:pic>
      <p:sp>
        <p:nvSpPr>
          <p:cNvPr id="54" name="Rectangle 53">
            <a:extLst>
              <a:ext uri="{FF2B5EF4-FFF2-40B4-BE49-F238E27FC236}">
                <a16:creationId xmlns:a16="http://schemas.microsoft.com/office/drawing/2014/main" id="{D810D056-244D-4133-9BF0-B3A597C2E2CE}"/>
              </a:ext>
            </a:extLst>
          </p:cNvPr>
          <p:cNvSpPr/>
          <p:nvPr/>
        </p:nvSpPr>
        <p:spPr>
          <a:xfrm>
            <a:off x="3294931" y="2279114"/>
            <a:ext cx="1075764" cy="4034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  <a:endParaRPr lang="LID4096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CD591AA-F48F-407E-B5D2-B33D92ADDAB5}"/>
              </a:ext>
            </a:extLst>
          </p:cNvPr>
          <p:cNvSpPr/>
          <p:nvPr/>
        </p:nvSpPr>
        <p:spPr>
          <a:xfrm>
            <a:off x="3288581" y="3044421"/>
            <a:ext cx="1075764" cy="4034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  <a:endParaRPr lang="LID4096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53DE0F-9098-4ADA-A7F0-A754B003A60D}"/>
              </a:ext>
            </a:extLst>
          </p:cNvPr>
          <p:cNvSpPr/>
          <p:nvPr/>
        </p:nvSpPr>
        <p:spPr>
          <a:xfrm>
            <a:off x="3279032" y="3835351"/>
            <a:ext cx="1075764" cy="40341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Queue</a:t>
            </a:r>
            <a:endParaRPr lang="LID4096" dirty="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2FDD77C-F371-439B-933B-49FB0B0662AB}"/>
              </a:ext>
            </a:extLst>
          </p:cNvPr>
          <p:cNvCxnSpPr>
            <a:stCxn id="9" idx="7"/>
            <a:endCxn id="54" idx="1"/>
          </p:cNvCxnSpPr>
          <p:nvPr/>
        </p:nvCxnSpPr>
        <p:spPr>
          <a:xfrm flipV="1">
            <a:off x="2653993" y="2480820"/>
            <a:ext cx="640938" cy="592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D058FC0C-922A-45E3-8B0F-0E923653F2AC}"/>
              </a:ext>
            </a:extLst>
          </p:cNvPr>
          <p:cNvCxnSpPr>
            <a:stCxn id="9" idx="6"/>
            <a:endCxn id="55" idx="1"/>
          </p:cNvCxnSpPr>
          <p:nvPr/>
        </p:nvCxnSpPr>
        <p:spPr>
          <a:xfrm flipV="1">
            <a:off x="2735718" y="3246127"/>
            <a:ext cx="552863" cy="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DEB4BBB-A359-43EF-8CF3-A1C91E9E66E1}"/>
              </a:ext>
            </a:extLst>
          </p:cNvPr>
          <p:cNvCxnSpPr>
            <a:stCxn id="9" idx="5"/>
            <a:endCxn id="56" idx="1"/>
          </p:cNvCxnSpPr>
          <p:nvPr/>
        </p:nvCxnSpPr>
        <p:spPr>
          <a:xfrm>
            <a:off x="2653993" y="3420623"/>
            <a:ext cx="625039" cy="6164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497565AA-4325-4D34-BFB6-822FE732EA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508" y="3783678"/>
            <a:ext cx="297468" cy="265931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58B46E6A-CC0B-4058-ADE0-F6197B738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58" y="2948566"/>
            <a:ext cx="297468" cy="265931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2975518F-13DE-4DC8-BABC-3153BF78D00D}"/>
              </a:ext>
            </a:extLst>
          </p:cNvPr>
          <p:cNvGrpSpPr/>
          <p:nvPr/>
        </p:nvGrpSpPr>
        <p:grpSpPr>
          <a:xfrm>
            <a:off x="2114416" y="2200682"/>
            <a:ext cx="291597" cy="237715"/>
            <a:chOff x="4287978" y="1132610"/>
            <a:chExt cx="720437" cy="644235"/>
          </a:xfrm>
        </p:grpSpPr>
        <p:sp>
          <p:nvSpPr>
            <p:cNvPr id="73" name="Hexagon 72">
              <a:extLst>
                <a:ext uri="{FF2B5EF4-FFF2-40B4-BE49-F238E27FC236}">
                  <a16:creationId xmlns:a16="http://schemas.microsoft.com/office/drawing/2014/main" id="{996B5253-EBB8-466C-90D6-40756C292819}"/>
                </a:ext>
              </a:extLst>
            </p:cNvPr>
            <p:cNvSpPr/>
            <p:nvPr/>
          </p:nvSpPr>
          <p:spPr>
            <a:xfrm>
              <a:off x="4287978" y="1132610"/>
              <a:ext cx="720437" cy="644235"/>
            </a:xfrm>
            <a:prstGeom prst="hexagon">
              <a:avLst/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LID4096" sz="600" dirty="0"/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E7FE41E7-819F-43AF-80C8-E52E3FF9F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3511" y="1253837"/>
              <a:ext cx="306429" cy="325581"/>
            </a:xfrm>
            <a:prstGeom prst="rect">
              <a:avLst/>
            </a:prstGeom>
          </p:spPr>
        </p:pic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370CBE06-63F1-421E-AEBA-1CB1C25F3213}"/>
              </a:ext>
            </a:extLst>
          </p:cNvPr>
          <p:cNvSpPr txBox="1"/>
          <p:nvPr/>
        </p:nvSpPr>
        <p:spPr>
          <a:xfrm>
            <a:off x="2124827" y="3434228"/>
            <a:ext cx="717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direct</a:t>
            </a:r>
            <a:endParaRPr lang="LID4096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1D7D42B-224E-46B2-8138-F4AD31128907}"/>
              </a:ext>
            </a:extLst>
          </p:cNvPr>
          <p:cNvSpPr txBox="1"/>
          <p:nvPr/>
        </p:nvSpPr>
        <p:spPr>
          <a:xfrm>
            <a:off x="315255" y="3500011"/>
            <a:ext cx="16392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routing key: edge name</a:t>
            </a:r>
            <a:endParaRPr lang="LID4096" sz="1050" dirty="0"/>
          </a:p>
        </p:txBody>
      </p:sp>
    </p:spTree>
    <p:extLst>
      <p:ext uri="{BB962C8B-B14F-4D97-AF65-F5344CB8AC3E}">
        <p14:creationId xmlns:p14="http://schemas.microsoft.com/office/powerpoint/2010/main" val="2264763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8DC72DB-DE3A-47C8-8D7F-5222AE89EEA2}"/>
              </a:ext>
            </a:extLst>
          </p:cNvPr>
          <p:cNvSpPr txBox="1">
            <a:spLocks/>
          </p:cNvSpPr>
          <p:nvPr/>
        </p:nvSpPr>
        <p:spPr>
          <a:xfrm>
            <a:off x="2751134" y="96697"/>
            <a:ext cx="6392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Mono"/>
              <a:buNone/>
              <a:defRPr sz="33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i="1" dirty="0">
                <a:solidFill>
                  <a:schemeClr val="bg1"/>
                </a:solidFill>
              </a:rPr>
              <a:t>System in numbers </a:t>
            </a:r>
            <a:endParaRPr lang="LID4096" sz="2800" b="1" i="1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C6D4D8E-28D4-4C4E-9251-979310F8D5D8}"/>
              </a:ext>
            </a:extLst>
          </p:cNvPr>
          <p:cNvGrpSpPr/>
          <p:nvPr/>
        </p:nvGrpSpPr>
        <p:grpSpPr>
          <a:xfrm>
            <a:off x="3968922" y="2064130"/>
            <a:ext cx="2064989" cy="1630223"/>
            <a:chOff x="3625210" y="2240588"/>
            <a:chExt cx="2064989" cy="163022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E7F15BE-246B-44F5-8EC3-5DB1D9B5E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3959" y="2240588"/>
              <a:ext cx="1167492" cy="116749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039EF56-2593-43DE-BF1A-D2BC2FCB8146}"/>
                </a:ext>
              </a:extLst>
            </p:cNvPr>
            <p:cNvSpPr txBox="1"/>
            <p:nvPr/>
          </p:nvSpPr>
          <p:spPr>
            <a:xfrm>
              <a:off x="3625210" y="3470701"/>
              <a:ext cx="20649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/>
                <a:t>5 nodes cluster</a:t>
              </a:r>
              <a:endParaRPr lang="LID4096" sz="2000" b="1" dirty="0"/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CFAB70A-2524-4021-B14A-D8B2F37C3CD5}"/>
              </a:ext>
            </a:extLst>
          </p:cNvPr>
          <p:cNvGrpSpPr/>
          <p:nvPr/>
        </p:nvGrpSpPr>
        <p:grpSpPr>
          <a:xfrm>
            <a:off x="3428065" y="999785"/>
            <a:ext cx="2483368" cy="400110"/>
            <a:chOff x="3428065" y="999785"/>
            <a:chExt cx="2483368" cy="40011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C4148021-F493-43B0-BBA8-847BC4786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065" y="1069841"/>
              <a:ext cx="261285" cy="259998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11EE020-81AC-4534-90B7-74B17DDE1E77}"/>
                </a:ext>
              </a:extLst>
            </p:cNvPr>
            <p:cNvSpPr txBox="1"/>
            <p:nvPr/>
          </p:nvSpPr>
          <p:spPr>
            <a:xfrm>
              <a:off x="3689350" y="999785"/>
              <a:ext cx="22220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4.5K connections</a:t>
              </a:r>
              <a:endParaRPr lang="LID4096" sz="2000" dirty="0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E5EBFB-C256-4B9B-863F-60B7546839C0}"/>
              </a:ext>
            </a:extLst>
          </p:cNvPr>
          <p:cNvGrpSpPr/>
          <p:nvPr/>
        </p:nvGrpSpPr>
        <p:grpSpPr>
          <a:xfrm>
            <a:off x="6440524" y="3990214"/>
            <a:ext cx="2136165" cy="400110"/>
            <a:chOff x="6565900" y="949952"/>
            <a:chExt cx="2136165" cy="400110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D4B7F8B9-4431-43F8-B99F-37AABC517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65900" y="990055"/>
              <a:ext cx="292100" cy="2921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DF7F466-19A9-4AA2-9B32-91348A0D2399}"/>
                </a:ext>
              </a:extLst>
            </p:cNvPr>
            <p:cNvSpPr txBox="1"/>
            <p:nvPr/>
          </p:nvSpPr>
          <p:spPr>
            <a:xfrm>
              <a:off x="6891953" y="949952"/>
              <a:ext cx="1810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4K exchanges</a:t>
              </a:r>
              <a:endParaRPr lang="LID4096" sz="2000" dirty="0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59CDFF6-5D24-41B4-9619-9E40744EFEB5}"/>
              </a:ext>
            </a:extLst>
          </p:cNvPr>
          <p:cNvGrpSpPr/>
          <p:nvPr/>
        </p:nvGrpSpPr>
        <p:grpSpPr>
          <a:xfrm>
            <a:off x="6780531" y="1293835"/>
            <a:ext cx="1985856" cy="523220"/>
            <a:chOff x="6600735" y="1077119"/>
            <a:chExt cx="1985856" cy="52322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824D33B-6671-47F2-BCBD-0451B95A8C1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00735" y="1117847"/>
              <a:ext cx="406578" cy="441764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0907112-0E45-4BE0-9AEE-9B4825F14C27}"/>
                </a:ext>
              </a:extLst>
            </p:cNvPr>
            <p:cNvSpPr txBox="1"/>
            <p:nvPr/>
          </p:nvSpPr>
          <p:spPr>
            <a:xfrm>
              <a:off x="7007313" y="1077119"/>
              <a:ext cx="157927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DE" sz="2800" b="0" i="0" dirty="0">
                  <a:solidFill>
                    <a:srgbClr val="202124"/>
                  </a:solidFill>
                  <a:effectLst/>
                  <a:latin typeface="arial" panose="020B0604020202020204" pitchFamily="34" charset="0"/>
                </a:rPr>
                <a:t>≈</a:t>
              </a:r>
              <a:r>
                <a:rPr lang="ru-RU" sz="2000" dirty="0"/>
                <a:t>700</a:t>
              </a:r>
              <a:r>
                <a:rPr lang="en-US" sz="2000" dirty="0"/>
                <a:t> edges</a:t>
              </a:r>
              <a:endParaRPr lang="LID4096" sz="200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71A3E3A-B139-4FD7-81C2-3AD8E15EE0B1}"/>
              </a:ext>
            </a:extLst>
          </p:cNvPr>
          <p:cNvGrpSpPr/>
          <p:nvPr/>
        </p:nvGrpSpPr>
        <p:grpSpPr>
          <a:xfrm>
            <a:off x="543799" y="1856109"/>
            <a:ext cx="2922547" cy="400110"/>
            <a:chOff x="6113576" y="4496243"/>
            <a:chExt cx="2922547" cy="40011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78A2508-72BA-413A-BB57-8D91DBABB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113576" y="4567909"/>
              <a:ext cx="561003" cy="272710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C0CC8A4-642F-4679-A107-CC91E2B8818D}"/>
                </a:ext>
              </a:extLst>
            </p:cNvPr>
            <p:cNvSpPr txBox="1"/>
            <p:nvPr/>
          </p:nvSpPr>
          <p:spPr>
            <a:xfrm>
              <a:off x="6674579" y="4496243"/>
              <a:ext cx="236154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15 /s message rate</a:t>
              </a:r>
              <a:endParaRPr lang="LID4096" sz="2000" dirty="0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5F4C04B-55E2-4F92-A25B-A486956BAB55}"/>
              </a:ext>
            </a:extLst>
          </p:cNvPr>
          <p:cNvGrpSpPr/>
          <p:nvPr/>
        </p:nvGrpSpPr>
        <p:grpSpPr>
          <a:xfrm>
            <a:off x="6859551" y="2297412"/>
            <a:ext cx="1624164" cy="772216"/>
            <a:chOff x="543799" y="3291299"/>
            <a:chExt cx="1624164" cy="77221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5E1F4EB-CC64-4D36-B888-1383F046C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2782" y="3291299"/>
              <a:ext cx="606527" cy="3032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7983A09-4B36-4276-88DE-5DC58428A56E}"/>
                </a:ext>
              </a:extLst>
            </p:cNvPr>
            <p:cNvSpPr txBox="1"/>
            <p:nvPr/>
          </p:nvSpPr>
          <p:spPr>
            <a:xfrm>
              <a:off x="543799" y="3663405"/>
              <a:ext cx="162416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/>
                <a:t>1.5K queues</a:t>
              </a:r>
              <a:endParaRPr lang="LID4096" sz="2000" dirty="0"/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B6AEC14-D97C-4C54-8CCD-737CA04446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82358" y="4457111"/>
            <a:ext cx="344376" cy="34437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A8AAA6E6-A80B-4FF6-89AF-3E23AA4F42AA}"/>
              </a:ext>
            </a:extLst>
          </p:cNvPr>
          <p:cNvSpPr txBox="1"/>
          <p:nvPr/>
        </p:nvSpPr>
        <p:spPr>
          <a:xfrm>
            <a:off x="3026735" y="4419838"/>
            <a:ext cx="3367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400-800B message payload</a:t>
            </a:r>
            <a:endParaRPr lang="LID4096" sz="20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F9AD84-F165-43B8-991C-604934922389}"/>
              </a:ext>
            </a:extLst>
          </p:cNvPr>
          <p:cNvGrpSpPr/>
          <p:nvPr/>
        </p:nvGrpSpPr>
        <p:grpSpPr>
          <a:xfrm>
            <a:off x="694825" y="3146368"/>
            <a:ext cx="2530040" cy="593125"/>
            <a:chOff x="6536488" y="2433885"/>
            <a:chExt cx="2530040" cy="593125"/>
          </a:xfrm>
        </p:grpSpPr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9B6E5DDD-6A8A-4055-A8CF-2D6BFDF84E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536488" y="2433885"/>
              <a:ext cx="586385" cy="593125"/>
            </a:xfrm>
            <a:prstGeom prst="rect">
              <a:avLst/>
            </a:prstGeom>
          </p:spPr>
        </p:pic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82988BEE-7ABD-4D2C-9D97-F30A0DCEB47D}"/>
                </a:ext>
              </a:extLst>
            </p:cNvPr>
            <p:cNvSpPr txBox="1"/>
            <p:nvPr/>
          </p:nvSpPr>
          <p:spPr>
            <a:xfrm>
              <a:off x="7158633" y="2530393"/>
              <a:ext cx="19078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sz="2000" dirty="0"/>
                <a:t>536 ms latency</a:t>
              </a:r>
              <a:endParaRPr lang="LID4096" sz="2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4195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E00631-82CD-4567-B9B8-D8CB225FE5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2285" y="1529718"/>
            <a:ext cx="8482773" cy="3324669"/>
          </a:xfrm>
        </p:spPr>
        <p:txBody>
          <a:bodyPr/>
          <a:lstStyle/>
          <a:p>
            <a:pPr marL="114300" indent="0">
              <a:buNone/>
            </a:pPr>
            <a:endParaRPr lang="en-US" dirty="0">
              <a:hlinkClick r:id="rId2"/>
            </a:endParaRPr>
          </a:p>
          <a:p>
            <a:pPr marL="114300" indent="0">
              <a:buNone/>
            </a:pPr>
            <a:r>
              <a:rPr lang="en-US" dirty="0">
                <a:hlinkClick r:id="rId2"/>
              </a:rPr>
              <a:t>https://github.com/marinazhyga/RabbitMqSummit2021</a:t>
            </a: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Solution in </a:t>
            </a:r>
            <a:r>
              <a:rPr lang="en-US" dirty="0" err="1"/>
              <a:t>c#</a:t>
            </a:r>
            <a:r>
              <a:rPr lang="en-US" dirty="0"/>
              <a:t> .</a:t>
            </a:r>
            <a:r>
              <a:rPr lang="en-US" dirty="0" err="1"/>
              <a:t>NetCore</a:t>
            </a:r>
            <a:r>
              <a:rPr lang="en-US" dirty="0"/>
              <a:t> 3.1 using </a:t>
            </a:r>
            <a:r>
              <a:rPr lang="en-US"/>
              <a:t>MassTransit</a:t>
            </a:r>
            <a:r>
              <a:rPr lang="en-US" dirty="0"/>
              <a:t> contains: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Slide 15: Producer publishes to a fanout exchange, dedicated to a certain edge.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Slide 16: Producer publishes to a direct exchange, where a routing key is a unique edge identifier.   </a:t>
            </a:r>
            <a:endParaRPr lang="LID4096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A5B4174-2804-488B-B9F3-D05B93C6CAC2}"/>
              </a:ext>
            </a:extLst>
          </p:cNvPr>
          <p:cNvSpPr txBox="1">
            <a:spLocks/>
          </p:cNvSpPr>
          <p:nvPr/>
        </p:nvSpPr>
        <p:spPr>
          <a:xfrm>
            <a:off x="2751134" y="96697"/>
            <a:ext cx="6392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Mono"/>
              <a:buNone/>
              <a:defRPr sz="33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i="1" dirty="0">
                <a:solidFill>
                  <a:schemeClr val="bg1"/>
                </a:solidFill>
              </a:rPr>
              <a:t>Demo solution in C#  </a:t>
            </a:r>
            <a:endParaRPr lang="LID4096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6862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55020806-C32C-45AF-B518-B1B1601A1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73894" y="1389228"/>
            <a:ext cx="3444469" cy="3445964"/>
          </a:xfrm>
        </p:spPr>
        <p:txBody>
          <a:bodyPr>
            <a:normAutofit/>
          </a:bodyPr>
          <a:lstStyle/>
          <a:p>
            <a:pPr marL="114300" indent="0" algn="ctr">
              <a:buNone/>
            </a:pPr>
            <a:r>
              <a:rPr lang="en-US" sz="4000" b="1" dirty="0"/>
              <a:t>Thank you </a:t>
            </a:r>
          </a:p>
          <a:p>
            <a:pPr marL="114300" indent="0" algn="ctr">
              <a:buNone/>
            </a:pPr>
            <a:r>
              <a:rPr lang="en-US" sz="4000" b="1" dirty="0"/>
              <a:t>for your attention!</a:t>
            </a:r>
            <a:endParaRPr lang="LID4096" sz="4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A51B6D-247D-496C-95F0-B7B4F92426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78" y="1387137"/>
            <a:ext cx="3444469" cy="34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82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>
            <a:off x="952633" y="1369673"/>
            <a:ext cx="3275490" cy="344460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4423508" y="1369672"/>
            <a:ext cx="4647281" cy="25972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br>
              <a:rPr lang="de-DE" sz="3600" b="1" i="1" dirty="0"/>
            </a:br>
            <a:r>
              <a:rPr lang="de-DE" sz="3600" b="1" i="1" dirty="0"/>
              <a:t>Maryna</a:t>
            </a:r>
            <a:r>
              <a:rPr lang="ru-RU" sz="3600" b="1" i="1" dirty="0"/>
              <a:t> </a:t>
            </a:r>
            <a:r>
              <a:rPr lang="de-DE" sz="3600" b="1" i="1" dirty="0"/>
              <a:t>Zhygadlo</a:t>
            </a:r>
            <a:br>
              <a:rPr lang="de-DE" sz="3600" b="1" i="1" dirty="0"/>
            </a:br>
            <a:br>
              <a:rPr lang="de-DE" sz="3600" b="1" i="1" dirty="0"/>
            </a:br>
            <a:r>
              <a:rPr lang="de-DE" sz="2800" dirty="0"/>
              <a:t>Software Developer</a:t>
            </a:r>
            <a:br>
              <a:rPr lang="de-DE" sz="3600" b="1" i="1" dirty="0"/>
            </a:br>
            <a:r>
              <a:rPr lang="de-DE" sz="1400" b="1" dirty="0"/>
              <a:t>Diebold Nixdorf</a:t>
            </a:r>
            <a:br>
              <a:rPr lang="de-DE" sz="3600" dirty="0"/>
            </a:br>
            <a:endParaRPr sz="3500" b="1" i="1" dirty="0"/>
          </a:p>
        </p:txBody>
      </p:sp>
      <p:pic>
        <p:nvPicPr>
          <p:cNvPr id="3" name="Picture 2" descr="A picture containing outdoor, person, tree&#10;&#10;Description automatically generated">
            <a:extLst>
              <a:ext uri="{FF2B5EF4-FFF2-40B4-BE49-F238E27FC236}">
                <a16:creationId xmlns:a16="http://schemas.microsoft.com/office/drawing/2014/main" id="{886D175E-5BBA-4337-8F4D-2608E5A83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663" y="1636237"/>
            <a:ext cx="2580276" cy="2911476"/>
          </a:xfrm>
          <a:prstGeom prst="rect">
            <a:avLst/>
          </a:prstGeom>
        </p:spPr>
      </p:pic>
      <p:pic>
        <p:nvPicPr>
          <p:cNvPr id="11" name="Picture 10">
            <a:hlinkClick r:id="rId4"/>
            <a:extLst>
              <a:ext uri="{FF2B5EF4-FFF2-40B4-BE49-F238E27FC236}">
                <a16:creationId xmlns:a16="http://schemas.microsoft.com/office/drawing/2014/main" id="{1F46314F-0623-44D6-9CF6-C803CE6AED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873" y="3991478"/>
            <a:ext cx="546813" cy="510760"/>
          </a:xfrm>
          <a:prstGeom prst="rect">
            <a:avLst/>
          </a:prstGeom>
        </p:spPr>
      </p:pic>
      <p:pic>
        <p:nvPicPr>
          <p:cNvPr id="13" name="Picture 12">
            <a:hlinkClick r:id="rId6"/>
            <a:extLst>
              <a:ext uri="{FF2B5EF4-FFF2-40B4-BE49-F238E27FC236}">
                <a16:creationId xmlns:a16="http://schemas.microsoft.com/office/drawing/2014/main" id="{4BD09B4F-A067-43EC-9C76-C67C21E0DB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2030" y="4018896"/>
            <a:ext cx="458441" cy="4559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ctrTitle"/>
          </p:nvPr>
        </p:nvSpPr>
        <p:spPr>
          <a:xfrm>
            <a:off x="933939" y="868149"/>
            <a:ext cx="7764584" cy="268003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500" b="1" i="1" dirty="0"/>
              <a:t>Building distributed system for retail with </a:t>
            </a:r>
            <a:r>
              <a:rPr lang="en-GB" sz="4500" b="1" i="1" dirty="0" err="1"/>
              <a:t>RabbitMq</a:t>
            </a:r>
            <a:endParaRPr sz="4500" b="1" i="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3435FA6-E8FE-4114-A9F5-50EF42BCF82D}"/>
              </a:ext>
            </a:extLst>
          </p:cNvPr>
          <p:cNvSpPr txBox="1">
            <a:spLocks/>
          </p:cNvSpPr>
          <p:nvPr/>
        </p:nvSpPr>
        <p:spPr>
          <a:xfrm>
            <a:off x="3067140" y="76526"/>
            <a:ext cx="639286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Space Mono"/>
              <a:buNone/>
              <a:defRPr sz="3300" b="0" i="0" u="none" strike="noStrike" cap="none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800" b="1" i="1" dirty="0">
                <a:solidFill>
                  <a:schemeClr val="bg1"/>
                </a:solidFill>
              </a:rPr>
              <a:t>Cloud transformation</a:t>
            </a:r>
            <a:endParaRPr lang="LID4096" sz="2800" b="1" i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60BF2-0E8D-4047-9C2C-A476B1C08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87" y="1745949"/>
            <a:ext cx="3655356" cy="2676243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85CEB073-3D99-4AED-A3E4-F04ED4C7890D}"/>
              </a:ext>
            </a:extLst>
          </p:cNvPr>
          <p:cNvSpPr/>
          <p:nvPr/>
        </p:nvSpPr>
        <p:spPr>
          <a:xfrm>
            <a:off x="4253863" y="3057178"/>
            <a:ext cx="300088" cy="201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0341A8-948A-4F8D-9048-799DC7E703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8923" y="1745949"/>
            <a:ext cx="3803065" cy="268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623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BEFFB-48B9-4D66-A22B-1311184A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</a:t>
            </a:r>
            <a:endParaRPr lang="LID4096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4ACD9F5-4CE9-44DD-8211-B38480AE5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100" dirty="0"/>
              <a:t>Compatibility with the legacy monolithic app on-premises</a:t>
            </a:r>
          </a:p>
          <a:p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9E5DD2-D04B-4989-9565-49148A0B3A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5ED10D9-39DF-48DC-BFAB-0ED2A163D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572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9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BEFFB-48B9-4D66-A22B-1311184A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#2</a:t>
            </a:r>
            <a:endParaRPr lang="LID4096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4ACD9F5-4CE9-44DD-8211-B38480AE5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</a:t>
            </a:r>
            <a:r>
              <a:rPr lang="en-US" sz="2100" dirty="0"/>
              <a:t>dges are in distant places with limited internet access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9E5DD2-D04B-4989-9565-49148A0B3A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CF3A402-31BF-45AF-9031-869210E2F6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154" y="0"/>
            <a:ext cx="473369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219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BEFFB-48B9-4D66-A22B-1311184A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#3</a:t>
            </a:r>
            <a:endParaRPr lang="LID4096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4ACD9F5-4CE9-44DD-8211-B38480AE5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sz="2100" dirty="0"/>
              <a:t>Latency is crucial for the end-user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9E5DD2-D04B-4989-9565-49148A0B3A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A44956-F40E-49D5-B965-B7154610D7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0"/>
            <a:ext cx="462604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123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BEFFB-48B9-4D66-A22B-1311184A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#4</a:t>
            </a:r>
            <a:endParaRPr lang="LID4096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4ACD9F5-4CE9-44DD-8211-B38480AE5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Message payload should be minimized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9E5DD2-D04B-4989-9565-49148A0B3A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A69CA4-1850-43B7-917B-3B70054D5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9535" y="4744"/>
            <a:ext cx="463480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174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F8BEFFB-48B9-4D66-A22B-1311184AC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#5</a:t>
            </a:r>
            <a:endParaRPr lang="LID4096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4ACD9F5-4CE9-44DD-8211-B38480AE58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I</a:t>
            </a:r>
            <a:r>
              <a:rPr lang="en-US" sz="2100" dirty="0"/>
              <a:t>ntegration with third-parties to allow to interact with edges </a:t>
            </a:r>
            <a:endParaRPr lang="LID4096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69E5DD2-D04B-4989-9565-49148A0B3AE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LID4096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57D325E-3A97-4DB8-9F66-047DA6187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-1"/>
            <a:ext cx="4572000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899259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6396</TotalTime>
  <Words>254</Words>
  <Application>Microsoft Office PowerPoint</Application>
  <PresentationFormat>On-screen Show (16:9)</PresentationFormat>
  <Paragraphs>87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Arial</vt:lpstr>
      <vt:lpstr>Roboto Light</vt:lpstr>
      <vt:lpstr>Roboto</vt:lpstr>
      <vt:lpstr>Space Mono</vt:lpstr>
      <vt:lpstr>Simple Light</vt:lpstr>
      <vt:lpstr>TUESDAY- WEDNESDAY JULY 13-14</vt:lpstr>
      <vt:lpstr> Maryna Zhygadlo  Software Developer Diebold Nixdorf </vt:lpstr>
      <vt:lpstr>Building distributed system for retail with RabbitMq</vt:lpstr>
      <vt:lpstr>PowerPoint Presentation</vt:lpstr>
      <vt:lpstr>#1</vt:lpstr>
      <vt:lpstr>#2</vt:lpstr>
      <vt:lpstr>#3</vt:lpstr>
      <vt:lpstr>#4</vt:lpstr>
      <vt:lpstr>#5</vt:lpstr>
      <vt:lpstr>What are the use cases?</vt:lpstr>
      <vt:lpstr>Accumulate data from edges</vt:lpstr>
      <vt:lpstr> Route data to edges</vt:lpstr>
      <vt:lpstr>What is under the hood?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TUESDAY- WEDNESDAY JULY 13-14</dc:title>
  <cp:lastModifiedBy>Maryna Zhygadlo</cp:lastModifiedBy>
  <cp:revision>155</cp:revision>
  <dcterms:modified xsi:type="dcterms:W3CDTF">2021-07-22T23:09:55Z</dcterms:modified>
</cp:coreProperties>
</file>